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_rels/slide11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_rels/slide12.xml.rels" ContentType="application/vnd.openxmlformats-package.relationships+xml"/>
  <Override PartName="/ppt/slides/_rels/slide10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_rels/presentation.xml.rels" ContentType="application/vnd.openxmlformats-package.relationships+xml"/>
  <Override PartName="/ppt/media/image11.png" ContentType="image/png"/>
  <Override PartName="/ppt/media/image3.png" ContentType="image/png"/>
  <Override PartName="/ppt/media/image4.png" ContentType="image/png"/>
  <Override PartName="/ppt/media/image6.jpeg" ContentType="image/jpeg"/>
  <Override PartName="/ppt/media/image12.png" ContentType="image/png"/>
  <Override PartName="/ppt/media/image13.png" ContentType="image/png"/>
  <Override PartName="/ppt/media/image8.png" ContentType="image/png"/>
  <Override PartName="/ppt/media/image5.jpeg" ContentType="image/jpeg"/>
  <Override PartName="/ppt/media/image1.png" ContentType="image/png"/>
  <Override PartName="/ppt/media/image7.jpeg" ContentType="image/jpeg"/>
  <Override PartName="/ppt/media/image2.png" ContentType="image/png"/>
  <Override PartName="/ppt/media/image10.png" ContentType="image/png"/>
  <Override PartName="/ppt/media/image9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l-GR" sz="4400" spc="-1" strike="noStrike">
                <a:latin typeface="Arial"/>
              </a:rPr>
              <a:t>Click to edit the title text format</a:t>
            </a:r>
            <a:endParaRPr b="0" lang="el-G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latin typeface="Arial"/>
              </a:rPr>
              <a:t>Click to edit the outline text format</a:t>
            </a:r>
            <a:endParaRPr b="0" lang="el-G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800" spc="-1" strike="noStrike">
                <a:latin typeface="Arial"/>
              </a:rPr>
              <a:t>Second Outline Level</a:t>
            </a:r>
            <a:endParaRPr b="0" lang="el-G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latin typeface="Arial"/>
              </a:rPr>
              <a:t>Third Outline Level</a:t>
            </a:r>
            <a:endParaRPr b="0" lang="el-G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latin typeface="Arial"/>
              </a:rPr>
              <a:t>Fourth Outline Level</a:t>
            </a:r>
            <a:endParaRPr b="0" lang="el-G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Fifth Outline Level</a:t>
            </a:r>
            <a:endParaRPr b="0" lang="el-G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Sixth Outline Level</a:t>
            </a:r>
            <a:endParaRPr b="0" lang="el-G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Seventh Outline Level</a:t>
            </a:r>
            <a:endParaRPr b="0" lang="el-GR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l-GR" sz="1400" spc="-1" strike="noStrike">
                <a:latin typeface="Times New Roman"/>
              </a:rPr>
              <a:t>&lt;date/time&gt;</a:t>
            </a:r>
            <a:endParaRPr b="0" lang="el-GR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l-GR" sz="1400" spc="-1" strike="noStrike">
                <a:latin typeface="Times New Roman"/>
              </a:rPr>
              <a:t>&lt;footer&gt;</a:t>
            </a:r>
            <a:endParaRPr b="0" lang="el-GR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61AE097A-7A94-4732-B47C-C5D71CE723A0}" type="slidenum">
              <a:rPr b="0" lang="el-GR" sz="1400" spc="-1" strike="noStrike">
                <a:latin typeface="Times New Roman"/>
              </a:rPr>
              <a:t>&lt;number&gt;</a:t>
            </a:fld>
            <a:endParaRPr b="0" lang="el-G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a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l-GR" sz="4400" spc="-1" strike="noStrike">
                <a:solidFill>
                  <a:srgbClr val="ff0000"/>
                </a:solidFill>
                <a:latin typeface="Arial"/>
              </a:rPr>
              <a:t>Big Blue Button (BBB)</a:t>
            </a:r>
            <a:endParaRPr b="0" lang="el-GR" sz="4400" spc="-1" strike="noStrike">
              <a:latin typeface="Arial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576360" y="3528000"/>
            <a:ext cx="9071640" cy="16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l-GR" sz="3200" spc="-1" strike="noStrike">
                <a:solidFill>
                  <a:srgbClr val="ff0000"/>
                </a:solidFill>
                <a:latin typeface="Arial"/>
              </a:rPr>
              <a:t>Οδηγίες για την πλατφόρμα</a:t>
            </a:r>
            <a:endParaRPr b="0" lang="el-GR" sz="3200" spc="-1" strike="noStrike">
              <a:latin typeface="Arial"/>
            </a:endParaRPr>
          </a:p>
        </p:txBody>
      </p:sp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1904040" y="1618920"/>
            <a:ext cx="6333840" cy="1828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30960" y="23760"/>
            <a:ext cx="10079640" cy="566676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1404360" y="24120"/>
            <a:ext cx="1692000" cy="264240"/>
          </a:xfrm>
          <a:custGeom>
            <a:avLst/>
            <a:gdLst/>
            <a:ahLst/>
            <a:rect l="0" t="0" r="r" b="b"/>
            <a:pathLst>
              <a:path w="4702" h="736">
                <a:moveTo>
                  <a:pt x="122" y="0"/>
                </a:moveTo>
                <a:lnTo>
                  <a:pt x="123" y="0"/>
                </a:lnTo>
                <a:cubicBezTo>
                  <a:pt x="101" y="0"/>
                  <a:pt x="80" y="6"/>
                  <a:pt x="61" y="16"/>
                </a:cubicBezTo>
                <a:cubicBezTo>
                  <a:pt x="43" y="27"/>
                  <a:pt x="27" y="43"/>
                  <a:pt x="16" y="61"/>
                </a:cubicBezTo>
                <a:cubicBezTo>
                  <a:pt x="6" y="80"/>
                  <a:pt x="0" y="101"/>
                  <a:pt x="0" y="123"/>
                </a:cubicBezTo>
                <a:lnTo>
                  <a:pt x="0" y="612"/>
                </a:lnTo>
                <a:lnTo>
                  <a:pt x="0" y="613"/>
                </a:lnTo>
                <a:cubicBezTo>
                  <a:pt x="0" y="634"/>
                  <a:pt x="6" y="655"/>
                  <a:pt x="16" y="674"/>
                </a:cubicBezTo>
                <a:cubicBezTo>
                  <a:pt x="27" y="692"/>
                  <a:pt x="43" y="708"/>
                  <a:pt x="61" y="719"/>
                </a:cubicBezTo>
                <a:cubicBezTo>
                  <a:pt x="80" y="729"/>
                  <a:pt x="101" y="735"/>
                  <a:pt x="123" y="735"/>
                </a:cubicBezTo>
                <a:lnTo>
                  <a:pt x="4578" y="734"/>
                </a:lnTo>
                <a:lnTo>
                  <a:pt x="4579" y="735"/>
                </a:lnTo>
                <a:cubicBezTo>
                  <a:pt x="4600" y="735"/>
                  <a:pt x="4621" y="729"/>
                  <a:pt x="4640" y="719"/>
                </a:cubicBezTo>
                <a:cubicBezTo>
                  <a:pt x="4658" y="708"/>
                  <a:pt x="4674" y="692"/>
                  <a:pt x="4685" y="674"/>
                </a:cubicBezTo>
                <a:cubicBezTo>
                  <a:pt x="4695" y="655"/>
                  <a:pt x="4701" y="634"/>
                  <a:pt x="4701" y="613"/>
                </a:cubicBezTo>
                <a:lnTo>
                  <a:pt x="4700" y="122"/>
                </a:lnTo>
                <a:lnTo>
                  <a:pt x="4701" y="123"/>
                </a:lnTo>
                <a:lnTo>
                  <a:pt x="4701" y="122"/>
                </a:lnTo>
                <a:cubicBezTo>
                  <a:pt x="4701" y="101"/>
                  <a:pt x="4695" y="80"/>
                  <a:pt x="4685" y="61"/>
                </a:cubicBezTo>
                <a:cubicBezTo>
                  <a:pt x="4674" y="43"/>
                  <a:pt x="4658" y="27"/>
                  <a:pt x="4640" y="16"/>
                </a:cubicBezTo>
                <a:cubicBezTo>
                  <a:pt x="4621" y="6"/>
                  <a:pt x="4600" y="0"/>
                  <a:pt x="4579" y="0"/>
                </a:cubicBezTo>
                <a:lnTo>
                  <a:pt x="122" y="0"/>
                </a:lnTo>
              </a:path>
            </a:pathLst>
          </a:custGeom>
          <a:noFill/>
          <a:ln w="57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TextShape 2"/>
          <p:cNvSpPr txBox="1"/>
          <p:nvPr/>
        </p:nvSpPr>
        <p:spPr>
          <a:xfrm>
            <a:off x="1519920" y="5202720"/>
            <a:ext cx="338400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l-GR" sz="2000" spc="-1" strike="noStrike">
                <a:solidFill>
                  <a:srgbClr val="ff0000"/>
                </a:solidFill>
                <a:latin typeface="FreeSans"/>
              </a:rPr>
              <a:t>Γράφετε εδώ</a:t>
            </a:r>
            <a:endParaRPr b="0" lang="el-GR" sz="2000" spc="-1" strike="noStrike">
              <a:latin typeface="Arial"/>
            </a:endParaRPr>
          </a:p>
        </p:txBody>
      </p:sp>
      <p:sp>
        <p:nvSpPr>
          <p:cNvPr id="79" name="TextShape 3"/>
          <p:cNvSpPr txBox="1"/>
          <p:nvPr/>
        </p:nvSpPr>
        <p:spPr>
          <a:xfrm>
            <a:off x="756000" y="303120"/>
            <a:ext cx="334800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l-GR" sz="2000" spc="-1" strike="noStrike">
                <a:solidFill>
                  <a:srgbClr val="ff0000"/>
                </a:solidFill>
                <a:latin typeface="FreeSans"/>
              </a:rPr>
              <a:t>Το chat κλείνει από εδώ</a:t>
            </a:r>
            <a:endParaRPr b="0" lang="el-G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" descr=""/>
          <p:cNvPicPr/>
          <p:nvPr/>
        </p:nvPicPr>
        <p:blipFill>
          <a:blip r:embed="rId1"/>
          <a:stretch/>
        </p:blipFill>
        <p:spPr>
          <a:xfrm>
            <a:off x="30960" y="23760"/>
            <a:ext cx="10079640" cy="5666760"/>
          </a:xfrm>
          <a:prstGeom prst="rect">
            <a:avLst/>
          </a:prstGeom>
          <a:ln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1404000" y="23760"/>
            <a:ext cx="1692000" cy="264240"/>
          </a:xfrm>
          <a:custGeom>
            <a:avLst/>
            <a:gdLst/>
            <a:ahLst/>
            <a:rect l="0" t="0" r="r" b="b"/>
            <a:pathLst>
              <a:path w="4702" h="736">
                <a:moveTo>
                  <a:pt x="122" y="0"/>
                </a:moveTo>
                <a:lnTo>
                  <a:pt x="123" y="0"/>
                </a:lnTo>
                <a:cubicBezTo>
                  <a:pt x="101" y="0"/>
                  <a:pt x="80" y="6"/>
                  <a:pt x="61" y="16"/>
                </a:cubicBezTo>
                <a:cubicBezTo>
                  <a:pt x="43" y="27"/>
                  <a:pt x="27" y="43"/>
                  <a:pt x="16" y="61"/>
                </a:cubicBezTo>
                <a:cubicBezTo>
                  <a:pt x="6" y="80"/>
                  <a:pt x="0" y="101"/>
                  <a:pt x="0" y="123"/>
                </a:cubicBezTo>
                <a:lnTo>
                  <a:pt x="0" y="612"/>
                </a:lnTo>
                <a:lnTo>
                  <a:pt x="0" y="613"/>
                </a:lnTo>
                <a:cubicBezTo>
                  <a:pt x="0" y="634"/>
                  <a:pt x="6" y="655"/>
                  <a:pt x="16" y="674"/>
                </a:cubicBezTo>
                <a:cubicBezTo>
                  <a:pt x="27" y="692"/>
                  <a:pt x="43" y="708"/>
                  <a:pt x="61" y="719"/>
                </a:cubicBezTo>
                <a:cubicBezTo>
                  <a:pt x="80" y="729"/>
                  <a:pt x="101" y="735"/>
                  <a:pt x="123" y="735"/>
                </a:cubicBezTo>
                <a:lnTo>
                  <a:pt x="4578" y="734"/>
                </a:lnTo>
                <a:lnTo>
                  <a:pt x="4579" y="735"/>
                </a:lnTo>
                <a:cubicBezTo>
                  <a:pt x="4600" y="735"/>
                  <a:pt x="4621" y="729"/>
                  <a:pt x="4640" y="719"/>
                </a:cubicBezTo>
                <a:cubicBezTo>
                  <a:pt x="4658" y="708"/>
                  <a:pt x="4674" y="692"/>
                  <a:pt x="4685" y="674"/>
                </a:cubicBezTo>
                <a:cubicBezTo>
                  <a:pt x="4695" y="655"/>
                  <a:pt x="4701" y="634"/>
                  <a:pt x="4701" y="613"/>
                </a:cubicBezTo>
                <a:lnTo>
                  <a:pt x="4700" y="122"/>
                </a:lnTo>
                <a:lnTo>
                  <a:pt x="4701" y="123"/>
                </a:lnTo>
                <a:lnTo>
                  <a:pt x="4701" y="122"/>
                </a:lnTo>
                <a:cubicBezTo>
                  <a:pt x="4701" y="101"/>
                  <a:pt x="4695" y="80"/>
                  <a:pt x="4685" y="61"/>
                </a:cubicBezTo>
                <a:cubicBezTo>
                  <a:pt x="4674" y="43"/>
                  <a:pt x="4658" y="27"/>
                  <a:pt x="4640" y="16"/>
                </a:cubicBezTo>
                <a:cubicBezTo>
                  <a:pt x="4621" y="6"/>
                  <a:pt x="4600" y="0"/>
                  <a:pt x="4579" y="0"/>
                </a:cubicBezTo>
                <a:lnTo>
                  <a:pt x="122" y="0"/>
                </a:lnTo>
              </a:path>
            </a:pathLst>
          </a:custGeom>
          <a:noFill/>
          <a:ln w="57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TextShape 2"/>
          <p:cNvSpPr txBox="1"/>
          <p:nvPr/>
        </p:nvSpPr>
        <p:spPr>
          <a:xfrm>
            <a:off x="1296000" y="1887120"/>
            <a:ext cx="3384000" cy="853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l-GR" sz="2000" spc="-1" strike="noStrike">
                <a:solidFill>
                  <a:srgbClr val="ff0000"/>
                </a:solidFill>
                <a:latin typeface="FreeSans"/>
              </a:rPr>
              <a:t>Εδώ μπορούμε να γράψουμε όλοι μαζί σημειώσεις (wiki)</a:t>
            </a:r>
            <a:endParaRPr b="0" lang="el-G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30960" y="23760"/>
            <a:ext cx="10079640" cy="5666760"/>
          </a:xfrm>
          <a:prstGeom prst="rect">
            <a:avLst/>
          </a:prstGeom>
          <a:ln>
            <a:noFill/>
          </a:ln>
        </p:spPr>
      </p:pic>
      <p:sp>
        <p:nvSpPr>
          <p:cNvPr id="84" name="TextShape 1"/>
          <p:cNvSpPr txBox="1"/>
          <p:nvPr/>
        </p:nvSpPr>
        <p:spPr>
          <a:xfrm>
            <a:off x="6984000" y="1044000"/>
            <a:ext cx="2376000" cy="230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l-GR" sz="2000" spc="-1" strike="noStrike">
                <a:solidFill>
                  <a:srgbClr val="ff0000"/>
                </a:solidFill>
                <a:latin typeface="FreeSans"/>
              </a:rPr>
              <a:t>Εργαλεία συνεργασίας (εμφανίζονται μόνο όταν ο καθηγητής το επιτρέπει)</a:t>
            </a:r>
            <a:endParaRPr b="0" lang="el-GR" sz="2000" spc="-1" strike="noStrike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9562680" y="1845360"/>
            <a:ext cx="504360" cy="2160000"/>
          </a:xfrm>
          <a:custGeom>
            <a:avLst/>
            <a:gdLst/>
            <a:ahLst/>
            <a:rect l="0" t="0" r="r" b="b"/>
            <a:pathLst>
              <a:path w="1403" h="6002">
                <a:moveTo>
                  <a:pt x="233" y="0"/>
                </a:moveTo>
                <a:lnTo>
                  <a:pt x="234" y="0"/>
                </a:lnTo>
                <a:cubicBezTo>
                  <a:pt x="193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3"/>
                  <a:pt x="0" y="234"/>
                </a:cubicBezTo>
                <a:lnTo>
                  <a:pt x="0" y="5767"/>
                </a:lnTo>
                <a:lnTo>
                  <a:pt x="0" y="5767"/>
                </a:lnTo>
                <a:cubicBezTo>
                  <a:pt x="0" y="5808"/>
                  <a:pt x="11" y="5849"/>
                  <a:pt x="31" y="5884"/>
                </a:cubicBezTo>
                <a:cubicBezTo>
                  <a:pt x="52" y="5920"/>
                  <a:pt x="81" y="5949"/>
                  <a:pt x="117" y="5970"/>
                </a:cubicBezTo>
                <a:cubicBezTo>
                  <a:pt x="152" y="5990"/>
                  <a:pt x="193" y="6001"/>
                  <a:pt x="234" y="6001"/>
                </a:cubicBezTo>
                <a:lnTo>
                  <a:pt x="1168" y="6000"/>
                </a:lnTo>
                <a:lnTo>
                  <a:pt x="1168" y="6001"/>
                </a:lnTo>
                <a:cubicBezTo>
                  <a:pt x="1209" y="6001"/>
                  <a:pt x="1250" y="5990"/>
                  <a:pt x="1285" y="5970"/>
                </a:cubicBezTo>
                <a:cubicBezTo>
                  <a:pt x="1321" y="5949"/>
                  <a:pt x="1350" y="5920"/>
                  <a:pt x="1371" y="5884"/>
                </a:cubicBezTo>
                <a:cubicBezTo>
                  <a:pt x="1391" y="5849"/>
                  <a:pt x="1402" y="5808"/>
                  <a:pt x="1402" y="5767"/>
                </a:cubicBezTo>
                <a:lnTo>
                  <a:pt x="1402" y="233"/>
                </a:lnTo>
                <a:lnTo>
                  <a:pt x="1402" y="234"/>
                </a:lnTo>
                <a:lnTo>
                  <a:pt x="1402" y="234"/>
                </a:lnTo>
                <a:cubicBezTo>
                  <a:pt x="1402" y="193"/>
                  <a:pt x="1391" y="152"/>
                  <a:pt x="1371" y="117"/>
                </a:cubicBezTo>
                <a:cubicBezTo>
                  <a:pt x="1350" y="81"/>
                  <a:pt x="1321" y="52"/>
                  <a:pt x="1285" y="31"/>
                </a:cubicBezTo>
                <a:cubicBezTo>
                  <a:pt x="1250" y="11"/>
                  <a:pt x="1209" y="0"/>
                  <a:pt x="1168" y="0"/>
                </a:cubicBezTo>
                <a:lnTo>
                  <a:pt x="233" y="0"/>
                </a:lnTo>
              </a:path>
            </a:pathLst>
          </a:custGeom>
          <a:noFill/>
          <a:ln w="57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30960" y="23760"/>
            <a:ext cx="10079640" cy="5666760"/>
          </a:xfrm>
          <a:prstGeom prst="rect">
            <a:avLst/>
          </a:prstGeom>
          <a:ln>
            <a:noFill/>
          </a:ln>
        </p:spPr>
      </p:pic>
      <p:sp>
        <p:nvSpPr>
          <p:cNvPr id="45" name="CustomShape 1"/>
          <p:cNvSpPr/>
          <p:nvPr/>
        </p:nvSpPr>
        <p:spPr>
          <a:xfrm>
            <a:off x="36000" y="3420000"/>
            <a:ext cx="1764000" cy="792000"/>
          </a:xfrm>
          <a:custGeom>
            <a:avLst/>
            <a:gdLst/>
            <a:ahLst/>
            <a:rect l="0" t="0" r="r" b="b"/>
            <a:pathLst>
              <a:path w="4902" h="2202">
                <a:moveTo>
                  <a:pt x="366" y="0"/>
                </a:moveTo>
                <a:lnTo>
                  <a:pt x="367" y="0"/>
                </a:lnTo>
                <a:cubicBezTo>
                  <a:pt x="302" y="0"/>
                  <a:pt x="239" y="17"/>
                  <a:pt x="183" y="49"/>
                </a:cubicBezTo>
                <a:cubicBezTo>
                  <a:pt x="128" y="81"/>
                  <a:pt x="81" y="128"/>
                  <a:pt x="49" y="183"/>
                </a:cubicBezTo>
                <a:cubicBezTo>
                  <a:pt x="17" y="239"/>
                  <a:pt x="0" y="302"/>
                  <a:pt x="0" y="367"/>
                </a:cubicBezTo>
                <a:lnTo>
                  <a:pt x="0" y="1834"/>
                </a:lnTo>
                <a:lnTo>
                  <a:pt x="0" y="1834"/>
                </a:lnTo>
                <a:cubicBezTo>
                  <a:pt x="0" y="1899"/>
                  <a:pt x="17" y="1962"/>
                  <a:pt x="49" y="2018"/>
                </a:cubicBezTo>
                <a:cubicBezTo>
                  <a:pt x="81" y="2073"/>
                  <a:pt x="128" y="2120"/>
                  <a:pt x="183" y="2152"/>
                </a:cubicBezTo>
                <a:cubicBezTo>
                  <a:pt x="239" y="2184"/>
                  <a:pt x="302" y="2201"/>
                  <a:pt x="367" y="2201"/>
                </a:cubicBezTo>
                <a:lnTo>
                  <a:pt x="4534" y="2201"/>
                </a:lnTo>
                <a:lnTo>
                  <a:pt x="4534" y="2201"/>
                </a:lnTo>
                <a:cubicBezTo>
                  <a:pt x="4599" y="2201"/>
                  <a:pt x="4662" y="2184"/>
                  <a:pt x="4718" y="2152"/>
                </a:cubicBezTo>
                <a:cubicBezTo>
                  <a:pt x="4773" y="2120"/>
                  <a:pt x="4820" y="2073"/>
                  <a:pt x="4852" y="2018"/>
                </a:cubicBezTo>
                <a:cubicBezTo>
                  <a:pt x="4884" y="1962"/>
                  <a:pt x="4901" y="1899"/>
                  <a:pt x="4901" y="1834"/>
                </a:cubicBezTo>
                <a:lnTo>
                  <a:pt x="4901" y="366"/>
                </a:lnTo>
                <a:lnTo>
                  <a:pt x="4901" y="367"/>
                </a:lnTo>
                <a:lnTo>
                  <a:pt x="4901" y="367"/>
                </a:lnTo>
                <a:cubicBezTo>
                  <a:pt x="4901" y="302"/>
                  <a:pt x="4884" y="239"/>
                  <a:pt x="4852" y="183"/>
                </a:cubicBezTo>
                <a:cubicBezTo>
                  <a:pt x="4820" y="128"/>
                  <a:pt x="4773" y="81"/>
                  <a:pt x="4718" y="49"/>
                </a:cubicBezTo>
                <a:cubicBezTo>
                  <a:pt x="4662" y="17"/>
                  <a:pt x="4599" y="0"/>
                  <a:pt x="4534" y="0"/>
                </a:cubicBezTo>
                <a:lnTo>
                  <a:pt x="366" y="0"/>
                </a:lnTo>
              </a:path>
            </a:pathLst>
          </a:custGeom>
          <a:noFill/>
          <a:ln w="57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TextShape 2"/>
          <p:cNvSpPr txBox="1"/>
          <p:nvPr/>
        </p:nvSpPr>
        <p:spPr>
          <a:xfrm>
            <a:off x="5256000" y="504000"/>
            <a:ext cx="338400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l-GR" sz="2000" spc="-1" strike="noStrike">
                <a:solidFill>
                  <a:srgbClr val="ff0000"/>
                </a:solidFill>
                <a:latin typeface="FreeSans"/>
              </a:rPr>
              <a:t>1. Ανοίγουμε το eclass</a:t>
            </a:r>
            <a:endParaRPr b="0" lang="el-GR" sz="2000" spc="-1" strike="noStrike">
              <a:latin typeface="Arial"/>
            </a:endParaRPr>
          </a:p>
        </p:txBody>
      </p:sp>
      <p:sp>
        <p:nvSpPr>
          <p:cNvPr id="47" name="TextShape 3"/>
          <p:cNvSpPr txBox="1"/>
          <p:nvPr/>
        </p:nvSpPr>
        <p:spPr>
          <a:xfrm>
            <a:off x="1800000" y="4608000"/>
            <a:ext cx="2592000" cy="599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l-GR" sz="2000" spc="-1" strike="noStrike">
                <a:solidFill>
                  <a:srgbClr val="ff0000"/>
                </a:solidFill>
                <a:latin typeface="FreeSans"/>
              </a:rPr>
              <a:t>2. Επιλέγουμε το link για το BBB</a:t>
            </a:r>
            <a:endParaRPr b="0" lang="el-G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8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205000" y="2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nodeType="with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205000" y="205000"/>
                                    </p:animScale>
                                  </p:childTnLst>
                                </p:cTn>
                              </p:par>
                              <p:par>
                                <p:cTn id="19" nodeType="with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205000" y="2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30960" y="23760"/>
            <a:ext cx="10079640" cy="5666760"/>
          </a:xfrm>
          <a:prstGeom prst="rect">
            <a:avLst/>
          </a:prstGeom>
          <a:ln>
            <a:noFill/>
          </a:ln>
        </p:spPr>
      </p:pic>
      <p:sp>
        <p:nvSpPr>
          <p:cNvPr id="49" name="CustomShape 1"/>
          <p:cNvSpPr/>
          <p:nvPr/>
        </p:nvSpPr>
        <p:spPr>
          <a:xfrm>
            <a:off x="5040000" y="2016000"/>
            <a:ext cx="4464000" cy="792000"/>
          </a:xfrm>
          <a:custGeom>
            <a:avLst/>
            <a:gdLst/>
            <a:ahLst/>
            <a:rect l="0" t="0" r="r" b="b"/>
            <a:pathLst>
              <a:path w="12402" h="2202">
                <a:moveTo>
                  <a:pt x="366" y="0"/>
                </a:moveTo>
                <a:lnTo>
                  <a:pt x="367" y="0"/>
                </a:lnTo>
                <a:cubicBezTo>
                  <a:pt x="302" y="0"/>
                  <a:pt x="239" y="17"/>
                  <a:pt x="183" y="49"/>
                </a:cubicBezTo>
                <a:cubicBezTo>
                  <a:pt x="128" y="81"/>
                  <a:pt x="81" y="128"/>
                  <a:pt x="49" y="183"/>
                </a:cubicBezTo>
                <a:cubicBezTo>
                  <a:pt x="17" y="239"/>
                  <a:pt x="0" y="302"/>
                  <a:pt x="0" y="367"/>
                </a:cubicBezTo>
                <a:lnTo>
                  <a:pt x="0" y="1834"/>
                </a:lnTo>
                <a:lnTo>
                  <a:pt x="0" y="1834"/>
                </a:lnTo>
                <a:cubicBezTo>
                  <a:pt x="0" y="1899"/>
                  <a:pt x="17" y="1962"/>
                  <a:pt x="49" y="2018"/>
                </a:cubicBezTo>
                <a:cubicBezTo>
                  <a:pt x="81" y="2073"/>
                  <a:pt x="128" y="2120"/>
                  <a:pt x="183" y="2152"/>
                </a:cubicBezTo>
                <a:cubicBezTo>
                  <a:pt x="239" y="2184"/>
                  <a:pt x="302" y="2201"/>
                  <a:pt x="367" y="2201"/>
                </a:cubicBezTo>
                <a:lnTo>
                  <a:pt x="12034" y="2201"/>
                </a:lnTo>
                <a:lnTo>
                  <a:pt x="12034" y="2201"/>
                </a:lnTo>
                <a:cubicBezTo>
                  <a:pt x="12099" y="2201"/>
                  <a:pt x="12162" y="2184"/>
                  <a:pt x="12218" y="2152"/>
                </a:cubicBezTo>
                <a:cubicBezTo>
                  <a:pt x="12273" y="2120"/>
                  <a:pt x="12320" y="2073"/>
                  <a:pt x="12352" y="2018"/>
                </a:cubicBezTo>
                <a:cubicBezTo>
                  <a:pt x="12384" y="1962"/>
                  <a:pt x="12401" y="1899"/>
                  <a:pt x="12401" y="1834"/>
                </a:cubicBezTo>
                <a:lnTo>
                  <a:pt x="12401" y="366"/>
                </a:lnTo>
                <a:lnTo>
                  <a:pt x="12401" y="367"/>
                </a:lnTo>
                <a:lnTo>
                  <a:pt x="12401" y="367"/>
                </a:lnTo>
                <a:cubicBezTo>
                  <a:pt x="12401" y="302"/>
                  <a:pt x="12384" y="239"/>
                  <a:pt x="12352" y="183"/>
                </a:cubicBezTo>
                <a:cubicBezTo>
                  <a:pt x="12320" y="128"/>
                  <a:pt x="12273" y="81"/>
                  <a:pt x="12218" y="49"/>
                </a:cubicBezTo>
                <a:cubicBezTo>
                  <a:pt x="12162" y="17"/>
                  <a:pt x="12099" y="0"/>
                  <a:pt x="12034" y="0"/>
                </a:cubicBezTo>
                <a:lnTo>
                  <a:pt x="366" y="0"/>
                </a:lnTo>
              </a:path>
            </a:pathLst>
          </a:custGeom>
          <a:noFill/>
          <a:ln w="57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TextShape 2"/>
          <p:cNvSpPr txBox="1"/>
          <p:nvPr/>
        </p:nvSpPr>
        <p:spPr>
          <a:xfrm>
            <a:off x="3528000" y="843120"/>
            <a:ext cx="338400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l-GR" sz="2000" spc="-1" strike="noStrike">
                <a:solidFill>
                  <a:srgbClr val="ff0000"/>
                </a:solidFill>
                <a:latin typeface="FreeSans"/>
              </a:rPr>
              <a:t>Γίνεται η σύνδεση...</a:t>
            </a:r>
            <a:endParaRPr b="0" lang="el-GR" sz="2000" spc="-1" strike="noStrike">
              <a:latin typeface="Arial"/>
            </a:endParaRPr>
          </a:p>
        </p:txBody>
      </p:sp>
      <p:sp>
        <p:nvSpPr>
          <p:cNvPr id="51" name="TextShape 3"/>
          <p:cNvSpPr txBox="1"/>
          <p:nvPr/>
        </p:nvSpPr>
        <p:spPr>
          <a:xfrm>
            <a:off x="5112000" y="3067560"/>
            <a:ext cx="4356000" cy="1108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l-GR" sz="2000" spc="-1" strike="noStrike">
                <a:solidFill>
                  <a:srgbClr val="ff0000"/>
                </a:solidFill>
                <a:latin typeface="FreeSans"/>
              </a:rPr>
              <a:t>Γράφουμε τον κωδικό: 383990 </a:t>
            </a:r>
            <a:endParaRPr b="0" lang="el-GR" sz="2000" spc="-1" strike="noStrike">
              <a:latin typeface="Arial"/>
            </a:endParaRPr>
          </a:p>
          <a:p>
            <a:r>
              <a:rPr b="1" lang="el-GR" sz="2000" spc="-1" strike="noStrike">
                <a:solidFill>
                  <a:srgbClr val="ff0000"/>
                </a:solidFill>
                <a:latin typeface="FreeSans"/>
              </a:rPr>
              <a:t>και επιλέγουμε Enter</a:t>
            </a:r>
            <a:endParaRPr b="0" lang="el-G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30960" y="23760"/>
            <a:ext cx="10079640" cy="5666760"/>
          </a:xfrm>
          <a:prstGeom prst="rect">
            <a:avLst/>
          </a:prstGeom>
          <a:ln>
            <a:noFill/>
          </a:ln>
        </p:spPr>
      </p:pic>
      <p:sp>
        <p:nvSpPr>
          <p:cNvPr id="53" name="CustomShape 1"/>
          <p:cNvSpPr/>
          <p:nvPr/>
        </p:nvSpPr>
        <p:spPr>
          <a:xfrm>
            <a:off x="4968000" y="2016000"/>
            <a:ext cx="4608000" cy="792000"/>
          </a:xfrm>
          <a:custGeom>
            <a:avLst/>
            <a:gdLst/>
            <a:ahLst/>
            <a:rect l="0" t="0" r="r" b="b"/>
            <a:pathLst>
              <a:path w="12802" h="2202">
                <a:moveTo>
                  <a:pt x="366" y="0"/>
                </a:moveTo>
                <a:lnTo>
                  <a:pt x="367" y="0"/>
                </a:lnTo>
                <a:cubicBezTo>
                  <a:pt x="302" y="0"/>
                  <a:pt x="239" y="17"/>
                  <a:pt x="183" y="49"/>
                </a:cubicBezTo>
                <a:cubicBezTo>
                  <a:pt x="128" y="81"/>
                  <a:pt x="81" y="128"/>
                  <a:pt x="49" y="183"/>
                </a:cubicBezTo>
                <a:cubicBezTo>
                  <a:pt x="17" y="239"/>
                  <a:pt x="0" y="302"/>
                  <a:pt x="0" y="367"/>
                </a:cubicBezTo>
                <a:lnTo>
                  <a:pt x="0" y="1834"/>
                </a:lnTo>
                <a:lnTo>
                  <a:pt x="0" y="1834"/>
                </a:lnTo>
                <a:cubicBezTo>
                  <a:pt x="0" y="1899"/>
                  <a:pt x="17" y="1962"/>
                  <a:pt x="49" y="2018"/>
                </a:cubicBezTo>
                <a:cubicBezTo>
                  <a:pt x="81" y="2073"/>
                  <a:pt x="128" y="2120"/>
                  <a:pt x="183" y="2152"/>
                </a:cubicBezTo>
                <a:cubicBezTo>
                  <a:pt x="239" y="2184"/>
                  <a:pt x="302" y="2201"/>
                  <a:pt x="367" y="2201"/>
                </a:cubicBezTo>
                <a:lnTo>
                  <a:pt x="12434" y="2201"/>
                </a:lnTo>
                <a:lnTo>
                  <a:pt x="12434" y="2201"/>
                </a:lnTo>
                <a:cubicBezTo>
                  <a:pt x="12499" y="2201"/>
                  <a:pt x="12562" y="2184"/>
                  <a:pt x="12618" y="2152"/>
                </a:cubicBezTo>
                <a:cubicBezTo>
                  <a:pt x="12673" y="2120"/>
                  <a:pt x="12720" y="2073"/>
                  <a:pt x="12752" y="2018"/>
                </a:cubicBezTo>
                <a:cubicBezTo>
                  <a:pt x="12784" y="1962"/>
                  <a:pt x="12801" y="1899"/>
                  <a:pt x="12801" y="1834"/>
                </a:cubicBezTo>
                <a:lnTo>
                  <a:pt x="12801" y="366"/>
                </a:lnTo>
                <a:lnTo>
                  <a:pt x="12801" y="367"/>
                </a:lnTo>
                <a:lnTo>
                  <a:pt x="12801" y="367"/>
                </a:lnTo>
                <a:cubicBezTo>
                  <a:pt x="12801" y="302"/>
                  <a:pt x="12784" y="239"/>
                  <a:pt x="12752" y="183"/>
                </a:cubicBezTo>
                <a:cubicBezTo>
                  <a:pt x="12720" y="128"/>
                  <a:pt x="12673" y="81"/>
                  <a:pt x="12618" y="49"/>
                </a:cubicBezTo>
                <a:cubicBezTo>
                  <a:pt x="12562" y="17"/>
                  <a:pt x="12499" y="0"/>
                  <a:pt x="12434" y="0"/>
                </a:cubicBezTo>
                <a:lnTo>
                  <a:pt x="366" y="0"/>
                </a:lnTo>
              </a:path>
            </a:pathLst>
          </a:custGeom>
          <a:noFill/>
          <a:ln w="57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TextShape 2"/>
          <p:cNvSpPr txBox="1"/>
          <p:nvPr/>
        </p:nvSpPr>
        <p:spPr>
          <a:xfrm>
            <a:off x="3528000" y="843120"/>
            <a:ext cx="338400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l-GR" sz="2000" spc="-1" strike="noStrike">
                <a:solidFill>
                  <a:srgbClr val="ff0000"/>
                </a:solidFill>
                <a:latin typeface="FreeSans"/>
              </a:rPr>
              <a:t>Γίνεται η σύνδεση...</a:t>
            </a:r>
            <a:endParaRPr b="0" lang="el-GR" sz="2000" spc="-1" strike="noStrike">
              <a:latin typeface="Arial"/>
            </a:endParaRPr>
          </a:p>
        </p:txBody>
      </p:sp>
      <p:sp>
        <p:nvSpPr>
          <p:cNvPr id="55" name="TextShape 3"/>
          <p:cNvSpPr txBox="1"/>
          <p:nvPr/>
        </p:nvSpPr>
        <p:spPr>
          <a:xfrm>
            <a:off x="5112000" y="3024000"/>
            <a:ext cx="4356000" cy="1108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l-GR" sz="2000" spc="-1" strike="noStrike">
                <a:solidFill>
                  <a:srgbClr val="ff0000"/>
                </a:solidFill>
                <a:latin typeface="FreeSans"/>
              </a:rPr>
              <a:t>Γράφουμε το όνομα:</a:t>
            </a:r>
            <a:endParaRPr b="0" lang="el-GR" sz="2000" spc="-1" strike="noStrike">
              <a:latin typeface="Arial"/>
            </a:endParaRPr>
          </a:p>
          <a:p>
            <a:r>
              <a:rPr b="1" lang="el-GR" sz="2000" spc="-1" strike="noStrike">
                <a:solidFill>
                  <a:srgbClr val="ff0000"/>
                </a:solidFill>
                <a:latin typeface="FreeSans"/>
              </a:rPr>
              <a:t>(πχ. papaliakos</a:t>
            </a:r>
            <a:endParaRPr b="0" lang="el-GR" sz="2000" spc="-1" strike="noStrike">
              <a:latin typeface="Arial"/>
            </a:endParaRPr>
          </a:p>
          <a:p>
            <a:r>
              <a:rPr b="1" lang="el-GR" sz="2000" spc="-1" strike="noStrike">
                <a:solidFill>
                  <a:srgbClr val="ff0000"/>
                </a:solidFill>
                <a:latin typeface="FreeSans"/>
              </a:rPr>
              <a:t>   </a:t>
            </a:r>
            <a:r>
              <a:rPr b="1" lang="el-GR" sz="2000" spc="-1" strike="noStrike">
                <a:solidFill>
                  <a:srgbClr val="ff0000"/>
                </a:solidFill>
                <a:latin typeface="FreeSans"/>
              </a:rPr>
              <a:t>ή  group 1) και επιλέγουμε Join</a:t>
            </a:r>
            <a:endParaRPr b="0" lang="el-G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" descr=""/>
          <p:cNvPicPr/>
          <p:nvPr/>
        </p:nvPicPr>
        <p:blipFill>
          <a:blip r:embed="rId1"/>
          <a:stretch/>
        </p:blipFill>
        <p:spPr>
          <a:xfrm>
            <a:off x="30960" y="445320"/>
            <a:ext cx="10079640" cy="4823640"/>
          </a:xfrm>
          <a:prstGeom prst="rect">
            <a:avLst/>
          </a:prstGeom>
          <a:ln>
            <a:noFill/>
          </a:ln>
        </p:spPr>
      </p:pic>
      <p:sp>
        <p:nvSpPr>
          <p:cNvPr id="57" name="CustomShape 1"/>
          <p:cNvSpPr/>
          <p:nvPr/>
        </p:nvSpPr>
        <p:spPr>
          <a:xfrm>
            <a:off x="2844000" y="2376000"/>
            <a:ext cx="2124000" cy="2160000"/>
          </a:xfrm>
          <a:custGeom>
            <a:avLst/>
            <a:gdLst/>
            <a:ahLst/>
            <a:rect l="0" t="0" r="r" b="b"/>
            <a:pathLst>
              <a:path w="5902" h="6002">
                <a:moveTo>
                  <a:pt x="983" y="0"/>
                </a:moveTo>
                <a:lnTo>
                  <a:pt x="984" y="0"/>
                </a:lnTo>
                <a:cubicBezTo>
                  <a:pt x="811" y="0"/>
                  <a:pt x="641" y="45"/>
                  <a:pt x="492" y="132"/>
                </a:cubicBezTo>
                <a:cubicBezTo>
                  <a:pt x="342" y="218"/>
                  <a:pt x="218" y="342"/>
                  <a:pt x="132" y="492"/>
                </a:cubicBezTo>
                <a:cubicBezTo>
                  <a:pt x="45" y="641"/>
                  <a:pt x="0" y="811"/>
                  <a:pt x="0" y="984"/>
                </a:cubicBezTo>
                <a:lnTo>
                  <a:pt x="0" y="5017"/>
                </a:lnTo>
                <a:lnTo>
                  <a:pt x="0" y="5018"/>
                </a:lnTo>
                <a:cubicBezTo>
                  <a:pt x="0" y="5190"/>
                  <a:pt x="45" y="5360"/>
                  <a:pt x="132" y="5509"/>
                </a:cubicBezTo>
                <a:cubicBezTo>
                  <a:pt x="218" y="5659"/>
                  <a:pt x="342" y="5783"/>
                  <a:pt x="492" y="5869"/>
                </a:cubicBezTo>
                <a:cubicBezTo>
                  <a:pt x="641" y="5956"/>
                  <a:pt x="811" y="6001"/>
                  <a:pt x="984" y="6001"/>
                </a:cubicBezTo>
                <a:lnTo>
                  <a:pt x="4917" y="6001"/>
                </a:lnTo>
                <a:lnTo>
                  <a:pt x="4918" y="6001"/>
                </a:lnTo>
                <a:cubicBezTo>
                  <a:pt x="5090" y="6001"/>
                  <a:pt x="5260" y="5956"/>
                  <a:pt x="5409" y="5869"/>
                </a:cubicBezTo>
                <a:cubicBezTo>
                  <a:pt x="5559" y="5783"/>
                  <a:pt x="5683" y="5659"/>
                  <a:pt x="5769" y="5509"/>
                </a:cubicBezTo>
                <a:cubicBezTo>
                  <a:pt x="5856" y="5360"/>
                  <a:pt x="5901" y="5190"/>
                  <a:pt x="5901" y="5018"/>
                </a:cubicBezTo>
                <a:lnTo>
                  <a:pt x="5901" y="983"/>
                </a:lnTo>
                <a:lnTo>
                  <a:pt x="5901" y="984"/>
                </a:lnTo>
                <a:lnTo>
                  <a:pt x="5901" y="984"/>
                </a:lnTo>
                <a:cubicBezTo>
                  <a:pt x="5901" y="811"/>
                  <a:pt x="5856" y="641"/>
                  <a:pt x="5769" y="492"/>
                </a:cubicBezTo>
                <a:cubicBezTo>
                  <a:pt x="5683" y="342"/>
                  <a:pt x="5559" y="218"/>
                  <a:pt x="5409" y="132"/>
                </a:cubicBezTo>
                <a:cubicBezTo>
                  <a:pt x="5260" y="45"/>
                  <a:pt x="5090" y="0"/>
                  <a:pt x="4918" y="0"/>
                </a:cubicBezTo>
                <a:lnTo>
                  <a:pt x="983" y="0"/>
                </a:lnTo>
              </a:path>
            </a:pathLst>
          </a:custGeom>
          <a:noFill/>
          <a:ln w="57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TextShape 2"/>
          <p:cNvSpPr txBox="1"/>
          <p:nvPr/>
        </p:nvSpPr>
        <p:spPr>
          <a:xfrm>
            <a:off x="2736000" y="1044000"/>
            <a:ext cx="3024000" cy="599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l-GR" sz="2000" spc="-1" strike="noStrike">
                <a:solidFill>
                  <a:srgbClr val="ff0000"/>
                </a:solidFill>
                <a:latin typeface="FreeSans"/>
              </a:rPr>
              <a:t>Επιλέγουμε σύνδεση με μικρόφωνο</a:t>
            </a:r>
            <a:endParaRPr b="0" lang="el-G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360000" y="289440"/>
            <a:ext cx="5124240" cy="2590560"/>
          </a:xfrm>
          <a:prstGeom prst="rect">
            <a:avLst/>
          </a:prstGeom>
          <a:ln>
            <a:noFill/>
          </a:ln>
        </p:spPr>
      </p:pic>
      <p:pic>
        <p:nvPicPr>
          <p:cNvPr id="60" name="" descr=""/>
          <p:cNvPicPr/>
          <p:nvPr/>
        </p:nvPicPr>
        <p:blipFill>
          <a:blip r:embed="rId2"/>
          <a:stretch/>
        </p:blipFill>
        <p:spPr>
          <a:xfrm>
            <a:off x="4595760" y="2685600"/>
            <a:ext cx="5124240" cy="2714400"/>
          </a:xfrm>
          <a:prstGeom prst="rect">
            <a:avLst/>
          </a:prstGeom>
          <a:ln>
            <a:noFill/>
          </a:ln>
        </p:spPr>
      </p:pic>
      <p:sp>
        <p:nvSpPr>
          <p:cNvPr id="61" name="CustomShape 1"/>
          <p:cNvSpPr/>
          <p:nvPr/>
        </p:nvSpPr>
        <p:spPr>
          <a:xfrm>
            <a:off x="6048000" y="3600000"/>
            <a:ext cx="1152000" cy="1152000"/>
          </a:xfrm>
          <a:prstGeom prst="ellipse">
            <a:avLst/>
          </a:prstGeom>
          <a:noFill/>
          <a:ln w="57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TextShape 2"/>
          <p:cNvSpPr txBox="1"/>
          <p:nvPr/>
        </p:nvSpPr>
        <p:spPr>
          <a:xfrm>
            <a:off x="1512000" y="1584000"/>
            <a:ext cx="2808000" cy="599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l-GR" sz="2000" spc="-1" strike="noStrike">
                <a:solidFill>
                  <a:srgbClr val="ff0000"/>
                </a:solidFill>
                <a:latin typeface="FreeSans"/>
              </a:rPr>
              <a:t>Ξεκινάει ένα τεστ για επιβεβαίωση</a:t>
            </a:r>
            <a:endParaRPr b="0" lang="el-GR" sz="2000" spc="-1" strike="noStrike">
              <a:latin typeface="Arial"/>
            </a:endParaRPr>
          </a:p>
        </p:txBody>
      </p:sp>
      <p:sp>
        <p:nvSpPr>
          <p:cNvPr id="63" name="TextShape 3"/>
          <p:cNvSpPr txBox="1"/>
          <p:nvPr/>
        </p:nvSpPr>
        <p:spPr>
          <a:xfrm>
            <a:off x="1188000" y="3744000"/>
            <a:ext cx="3384000" cy="853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l-GR" sz="2000" spc="-1" strike="noStrike">
                <a:solidFill>
                  <a:srgbClr val="ff0000"/>
                </a:solidFill>
                <a:latin typeface="FreeSans"/>
              </a:rPr>
              <a:t>Αν ακούτε την ηχώ από αυτό που λέτε στο μικρόφωνο πατήστε yes</a:t>
            </a:r>
            <a:endParaRPr b="0" lang="el-G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" dur="indefinite" restart="never" nodeType="tmRoot">
          <p:childTnLst>
            <p:seq>
              <p:cTn id="23" dur="indefinite" nodeType="mainSeq"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withEffect" fill="hold" presetClass="emph" presetID="26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2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205000" y="2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3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205000" y="2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" descr=""/>
          <p:cNvPicPr/>
          <p:nvPr/>
        </p:nvPicPr>
        <p:blipFill>
          <a:blip r:embed="rId1"/>
          <a:stretch/>
        </p:blipFill>
        <p:spPr>
          <a:xfrm>
            <a:off x="1485000" y="290520"/>
            <a:ext cx="7171920" cy="5133600"/>
          </a:xfrm>
          <a:prstGeom prst="rect">
            <a:avLst/>
          </a:prstGeom>
          <a:ln>
            <a:noFill/>
          </a:ln>
        </p:spPr>
      </p:pic>
      <p:sp>
        <p:nvSpPr>
          <p:cNvPr id="65" name="CustomShape 1"/>
          <p:cNvSpPr/>
          <p:nvPr/>
        </p:nvSpPr>
        <p:spPr>
          <a:xfrm>
            <a:off x="3672000" y="1584000"/>
            <a:ext cx="2376000" cy="792000"/>
          </a:xfrm>
          <a:custGeom>
            <a:avLst/>
            <a:gdLst/>
            <a:ahLst/>
            <a:rect l="0" t="0" r="r" b="b"/>
            <a:pathLst>
              <a:path w="6602" h="2202">
                <a:moveTo>
                  <a:pt x="366" y="0"/>
                </a:moveTo>
                <a:lnTo>
                  <a:pt x="367" y="0"/>
                </a:lnTo>
                <a:cubicBezTo>
                  <a:pt x="302" y="0"/>
                  <a:pt x="239" y="17"/>
                  <a:pt x="183" y="49"/>
                </a:cubicBezTo>
                <a:cubicBezTo>
                  <a:pt x="128" y="81"/>
                  <a:pt x="81" y="128"/>
                  <a:pt x="49" y="183"/>
                </a:cubicBezTo>
                <a:cubicBezTo>
                  <a:pt x="17" y="239"/>
                  <a:pt x="0" y="302"/>
                  <a:pt x="0" y="367"/>
                </a:cubicBezTo>
                <a:lnTo>
                  <a:pt x="0" y="1834"/>
                </a:lnTo>
                <a:lnTo>
                  <a:pt x="0" y="1834"/>
                </a:lnTo>
                <a:cubicBezTo>
                  <a:pt x="0" y="1899"/>
                  <a:pt x="17" y="1962"/>
                  <a:pt x="49" y="2018"/>
                </a:cubicBezTo>
                <a:cubicBezTo>
                  <a:pt x="81" y="2073"/>
                  <a:pt x="128" y="2120"/>
                  <a:pt x="183" y="2152"/>
                </a:cubicBezTo>
                <a:cubicBezTo>
                  <a:pt x="239" y="2184"/>
                  <a:pt x="302" y="2201"/>
                  <a:pt x="367" y="2201"/>
                </a:cubicBezTo>
                <a:lnTo>
                  <a:pt x="6234" y="2201"/>
                </a:lnTo>
                <a:lnTo>
                  <a:pt x="6234" y="2201"/>
                </a:lnTo>
                <a:cubicBezTo>
                  <a:pt x="6299" y="2201"/>
                  <a:pt x="6362" y="2184"/>
                  <a:pt x="6418" y="2152"/>
                </a:cubicBezTo>
                <a:cubicBezTo>
                  <a:pt x="6473" y="2120"/>
                  <a:pt x="6520" y="2073"/>
                  <a:pt x="6552" y="2018"/>
                </a:cubicBezTo>
                <a:cubicBezTo>
                  <a:pt x="6584" y="1962"/>
                  <a:pt x="6601" y="1899"/>
                  <a:pt x="6601" y="1834"/>
                </a:cubicBezTo>
                <a:lnTo>
                  <a:pt x="6601" y="366"/>
                </a:lnTo>
                <a:lnTo>
                  <a:pt x="6601" y="367"/>
                </a:lnTo>
                <a:lnTo>
                  <a:pt x="6601" y="367"/>
                </a:lnTo>
                <a:cubicBezTo>
                  <a:pt x="6601" y="302"/>
                  <a:pt x="6584" y="239"/>
                  <a:pt x="6552" y="183"/>
                </a:cubicBezTo>
                <a:cubicBezTo>
                  <a:pt x="6520" y="128"/>
                  <a:pt x="6473" y="81"/>
                  <a:pt x="6418" y="49"/>
                </a:cubicBezTo>
                <a:cubicBezTo>
                  <a:pt x="6362" y="17"/>
                  <a:pt x="6299" y="0"/>
                  <a:pt x="6234" y="0"/>
                </a:cubicBezTo>
                <a:lnTo>
                  <a:pt x="366" y="0"/>
                </a:lnTo>
              </a:path>
            </a:pathLst>
          </a:custGeom>
          <a:noFill/>
          <a:ln w="57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TextShape 2"/>
          <p:cNvSpPr txBox="1"/>
          <p:nvPr/>
        </p:nvSpPr>
        <p:spPr>
          <a:xfrm>
            <a:off x="3384000" y="2988000"/>
            <a:ext cx="3384000" cy="1617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l-GR" sz="2000" spc="-1" strike="noStrike">
                <a:solidFill>
                  <a:srgbClr val="ff0000"/>
                </a:solidFill>
                <a:latin typeface="FreeSans"/>
              </a:rPr>
              <a:t>Δώστε άδεια για τη χρήση του μικροφώνου</a:t>
            </a:r>
            <a:endParaRPr b="0" lang="el-GR" sz="2000" spc="-1" strike="noStrike">
              <a:latin typeface="Arial"/>
            </a:endParaRPr>
          </a:p>
          <a:p>
            <a:endParaRPr b="0" lang="el-GR" sz="2000" spc="-1" strike="noStrike">
              <a:latin typeface="Arial"/>
            </a:endParaRPr>
          </a:p>
          <a:p>
            <a:r>
              <a:rPr b="1" lang="el-GR" sz="2000" spc="-1" strike="noStrike">
                <a:solidFill>
                  <a:srgbClr val="ff0000"/>
                </a:solidFill>
                <a:latin typeface="FreeSans"/>
              </a:rPr>
              <a:t>(αναλόγως του browser, αυτό μπορεί να φαίνεται διαφορετικά)</a:t>
            </a:r>
            <a:endParaRPr b="0" lang="el-G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" descr=""/>
          <p:cNvPicPr/>
          <p:nvPr/>
        </p:nvPicPr>
        <p:blipFill>
          <a:blip r:embed="rId1"/>
          <a:stretch/>
        </p:blipFill>
        <p:spPr>
          <a:xfrm>
            <a:off x="30960" y="23760"/>
            <a:ext cx="10079640" cy="5666760"/>
          </a:xfrm>
          <a:prstGeom prst="rect">
            <a:avLst/>
          </a:prstGeom>
          <a:ln>
            <a:noFill/>
          </a:ln>
        </p:spPr>
      </p:pic>
      <p:sp>
        <p:nvSpPr>
          <p:cNvPr id="68" name="CustomShape 1"/>
          <p:cNvSpPr/>
          <p:nvPr/>
        </p:nvSpPr>
        <p:spPr>
          <a:xfrm>
            <a:off x="36000" y="36000"/>
            <a:ext cx="468000" cy="468000"/>
          </a:xfrm>
          <a:prstGeom prst="ellipse">
            <a:avLst/>
          </a:prstGeom>
          <a:noFill/>
          <a:ln w="57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9" name="CustomShape 2"/>
          <p:cNvSpPr/>
          <p:nvPr/>
        </p:nvSpPr>
        <p:spPr>
          <a:xfrm>
            <a:off x="4356360" y="5211000"/>
            <a:ext cx="468000" cy="468000"/>
          </a:xfrm>
          <a:prstGeom prst="ellipse">
            <a:avLst/>
          </a:prstGeom>
          <a:noFill/>
          <a:ln w="57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TextShape 3"/>
          <p:cNvSpPr txBox="1"/>
          <p:nvPr/>
        </p:nvSpPr>
        <p:spPr>
          <a:xfrm>
            <a:off x="2160000" y="4584600"/>
            <a:ext cx="3384000" cy="599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l-GR" sz="2000" spc="-1" strike="noStrike">
                <a:solidFill>
                  <a:srgbClr val="ff0000"/>
                </a:solidFill>
                <a:latin typeface="FreeSans"/>
              </a:rPr>
              <a:t>Πατήστε εδώ όταν θέλετε να μιλήσετε</a:t>
            </a:r>
            <a:endParaRPr b="0" lang="el-GR" sz="2000" spc="-1" strike="noStrike">
              <a:latin typeface="Arial"/>
            </a:endParaRPr>
          </a:p>
        </p:txBody>
      </p:sp>
      <p:sp>
        <p:nvSpPr>
          <p:cNvPr id="71" name="TextShape 4"/>
          <p:cNvSpPr txBox="1"/>
          <p:nvPr/>
        </p:nvSpPr>
        <p:spPr>
          <a:xfrm>
            <a:off x="576000" y="48600"/>
            <a:ext cx="3384000" cy="599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l-GR" sz="2000" spc="-1" strike="noStrike">
                <a:solidFill>
                  <a:srgbClr val="ff0000"/>
                </a:solidFill>
                <a:latin typeface="FreeSans"/>
              </a:rPr>
              <a:t>Πατήστε εδώ για να δείτε το πλαϊνό μενού</a:t>
            </a:r>
            <a:endParaRPr b="0" lang="el-G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4" dur="indefinite" restart="never" nodeType="tmRoot">
          <p:childTnLst>
            <p:seq>
              <p:cTn id="35" dur="indefinite" nodeType="mainSeq">
                <p:childTnLst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nodeType="with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4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205000" y="205000"/>
                                    </p:animScale>
                                  </p:childTnLst>
                                </p:cTn>
                              </p:par>
                              <p:par>
                                <p:cTn id="43" nodeType="withEffect" fill="hold" presetClass="emph" presetID="26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205000" y="2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nodeType="with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51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205000" y="205000"/>
                                    </p:animScale>
                                  </p:childTnLst>
                                </p:cTn>
                              </p:par>
                              <p:par>
                                <p:cTn id="53" nodeType="withEffect" fill="hold" presetClass="emph" presetID="26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205000" y="2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" descr=""/>
          <p:cNvPicPr/>
          <p:nvPr/>
        </p:nvPicPr>
        <p:blipFill>
          <a:blip r:embed="rId1"/>
          <a:stretch/>
        </p:blipFill>
        <p:spPr>
          <a:xfrm>
            <a:off x="30960" y="23760"/>
            <a:ext cx="10079640" cy="5666760"/>
          </a:xfrm>
          <a:prstGeom prst="rect">
            <a:avLst/>
          </a:prstGeom>
          <a:ln>
            <a:noFill/>
          </a:ln>
        </p:spPr>
      </p:pic>
      <p:sp>
        <p:nvSpPr>
          <p:cNvPr id="73" name="CustomShape 1"/>
          <p:cNvSpPr/>
          <p:nvPr/>
        </p:nvSpPr>
        <p:spPr>
          <a:xfrm>
            <a:off x="72000" y="933120"/>
            <a:ext cx="1260000" cy="264240"/>
          </a:xfrm>
          <a:custGeom>
            <a:avLst/>
            <a:gdLst/>
            <a:ahLst/>
            <a:rect l="0" t="0" r="r" b="b"/>
            <a:pathLst>
              <a:path w="3502" h="736">
                <a:moveTo>
                  <a:pt x="122" y="0"/>
                </a:moveTo>
                <a:lnTo>
                  <a:pt x="122" y="0"/>
                </a:lnTo>
                <a:cubicBezTo>
                  <a:pt x="101" y="0"/>
                  <a:pt x="80" y="6"/>
                  <a:pt x="61" y="16"/>
                </a:cubicBezTo>
                <a:cubicBezTo>
                  <a:pt x="43" y="27"/>
                  <a:pt x="27" y="43"/>
                  <a:pt x="16" y="61"/>
                </a:cubicBezTo>
                <a:cubicBezTo>
                  <a:pt x="6" y="80"/>
                  <a:pt x="0" y="101"/>
                  <a:pt x="0" y="123"/>
                </a:cubicBezTo>
                <a:lnTo>
                  <a:pt x="0" y="612"/>
                </a:lnTo>
                <a:lnTo>
                  <a:pt x="0" y="613"/>
                </a:lnTo>
                <a:cubicBezTo>
                  <a:pt x="0" y="634"/>
                  <a:pt x="6" y="655"/>
                  <a:pt x="16" y="674"/>
                </a:cubicBezTo>
                <a:cubicBezTo>
                  <a:pt x="27" y="692"/>
                  <a:pt x="43" y="708"/>
                  <a:pt x="61" y="719"/>
                </a:cubicBezTo>
                <a:cubicBezTo>
                  <a:pt x="80" y="729"/>
                  <a:pt x="101" y="735"/>
                  <a:pt x="123" y="735"/>
                </a:cubicBezTo>
                <a:lnTo>
                  <a:pt x="3378" y="734"/>
                </a:lnTo>
                <a:lnTo>
                  <a:pt x="3378" y="735"/>
                </a:lnTo>
                <a:cubicBezTo>
                  <a:pt x="3400" y="735"/>
                  <a:pt x="3421" y="729"/>
                  <a:pt x="3440" y="719"/>
                </a:cubicBezTo>
                <a:cubicBezTo>
                  <a:pt x="3458" y="708"/>
                  <a:pt x="3474" y="692"/>
                  <a:pt x="3485" y="674"/>
                </a:cubicBezTo>
                <a:cubicBezTo>
                  <a:pt x="3495" y="655"/>
                  <a:pt x="3501" y="634"/>
                  <a:pt x="3501" y="613"/>
                </a:cubicBezTo>
                <a:lnTo>
                  <a:pt x="3500" y="122"/>
                </a:lnTo>
                <a:lnTo>
                  <a:pt x="3501" y="123"/>
                </a:lnTo>
                <a:lnTo>
                  <a:pt x="3501" y="123"/>
                </a:lnTo>
                <a:cubicBezTo>
                  <a:pt x="3501" y="101"/>
                  <a:pt x="3495" y="80"/>
                  <a:pt x="3485" y="61"/>
                </a:cubicBezTo>
                <a:cubicBezTo>
                  <a:pt x="3474" y="43"/>
                  <a:pt x="3458" y="27"/>
                  <a:pt x="3440" y="16"/>
                </a:cubicBezTo>
                <a:cubicBezTo>
                  <a:pt x="3421" y="6"/>
                  <a:pt x="3400" y="0"/>
                  <a:pt x="3378" y="0"/>
                </a:cubicBezTo>
                <a:lnTo>
                  <a:pt x="122" y="0"/>
                </a:lnTo>
              </a:path>
            </a:pathLst>
          </a:custGeom>
          <a:noFill/>
          <a:ln w="57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CustomShape 2"/>
          <p:cNvSpPr/>
          <p:nvPr/>
        </p:nvSpPr>
        <p:spPr>
          <a:xfrm>
            <a:off x="72360" y="338760"/>
            <a:ext cx="1260000" cy="264240"/>
          </a:xfrm>
          <a:custGeom>
            <a:avLst/>
            <a:gdLst/>
            <a:ahLst/>
            <a:rect l="0" t="0" r="r" b="b"/>
            <a:pathLst>
              <a:path w="3502" h="736">
                <a:moveTo>
                  <a:pt x="122" y="0"/>
                </a:moveTo>
                <a:lnTo>
                  <a:pt x="122" y="0"/>
                </a:lnTo>
                <a:cubicBezTo>
                  <a:pt x="101" y="0"/>
                  <a:pt x="80" y="6"/>
                  <a:pt x="61" y="16"/>
                </a:cubicBezTo>
                <a:cubicBezTo>
                  <a:pt x="43" y="27"/>
                  <a:pt x="27" y="43"/>
                  <a:pt x="16" y="61"/>
                </a:cubicBezTo>
                <a:cubicBezTo>
                  <a:pt x="6" y="80"/>
                  <a:pt x="0" y="101"/>
                  <a:pt x="0" y="123"/>
                </a:cubicBezTo>
                <a:lnTo>
                  <a:pt x="0" y="612"/>
                </a:lnTo>
                <a:lnTo>
                  <a:pt x="0" y="613"/>
                </a:lnTo>
                <a:cubicBezTo>
                  <a:pt x="0" y="634"/>
                  <a:pt x="6" y="655"/>
                  <a:pt x="16" y="674"/>
                </a:cubicBezTo>
                <a:cubicBezTo>
                  <a:pt x="27" y="692"/>
                  <a:pt x="43" y="708"/>
                  <a:pt x="61" y="719"/>
                </a:cubicBezTo>
                <a:cubicBezTo>
                  <a:pt x="80" y="729"/>
                  <a:pt x="101" y="735"/>
                  <a:pt x="123" y="735"/>
                </a:cubicBezTo>
                <a:lnTo>
                  <a:pt x="3378" y="734"/>
                </a:lnTo>
                <a:lnTo>
                  <a:pt x="3378" y="735"/>
                </a:lnTo>
                <a:cubicBezTo>
                  <a:pt x="3400" y="735"/>
                  <a:pt x="3421" y="729"/>
                  <a:pt x="3440" y="719"/>
                </a:cubicBezTo>
                <a:cubicBezTo>
                  <a:pt x="3458" y="708"/>
                  <a:pt x="3474" y="692"/>
                  <a:pt x="3485" y="674"/>
                </a:cubicBezTo>
                <a:cubicBezTo>
                  <a:pt x="3495" y="655"/>
                  <a:pt x="3501" y="634"/>
                  <a:pt x="3501" y="613"/>
                </a:cubicBezTo>
                <a:lnTo>
                  <a:pt x="3500" y="122"/>
                </a:lnTo>
                <a:lnTo>
                  <a:pt x="3501" y="123"/>
                </a:lnTo>
                <a:lnTo>
                  <a:pt x="3501" y="123"/>
                </a:lnTo>
                <a:cubicBezTo>
                  <a:pt x="3501" y="101"/>
                  <a:pt x="3495" y="80"/>
                  <a:pt x="3485" y="61"/>
                </a:cubicBezTo>
                <a:cubicBezTo>
                  <a:pt x="3474" y="43"/>
                  <a:pt x="3458" y="27"/>
                  <a:pt x="3440" y="16"/>
                </a:cubicBezTo>
                <a:cubicBezTo>
                  <a:pt x="3421" y="6"/>
                  <a:pt x="3400" y="0"/>
                  <a:pt x="3378" y="0"/>
                </a:cubicBezTo>
                <a:lnTo>
                  <a:pt x="122" y="0"/>
                </a:lnTo>
              </a:path>
            </a:pathLst>
          </a:custGeom>
          <a:noFill/>
          <a:ln w="57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TextShape 3"/>
          <p:cNvSpPr txBox="1"/>
          <p:nvPr/>
        </p:nvSpPr>
        <p:spPr>
          <a:xfrm>
            <a:off x="1980000" y="699120"/>
            <a:ext cx="3384000" cy="599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l-GR" sz="2000" spc="-1" strike="noStrike">
                <a:solidFill>
                  <a:srgbClr val="ff0000"/>
                </a:solidFill>
                <a:latin typeface="FreeSans"/>
              </a:rPr>
              <a:t>Επιλέγετε chat ή σημειώσεις...</a:t>
            </a:r>
            <a:endParaRPr b="0" lang="el-G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6" dur="indefinite" restart="never" nodeType="tmRoot">
          <p:childTnLst>
            <p:seq>
              <p:cTn id="57" dur="indefinite" nodeType="mainSeq">
                <p:childTnLst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205000" y="205000"/>
                                    </p:animScale>
                                  </p:childTnLst>
                                </p:cTn>
                              </p:par>
                              <p:par>
                                <p:cTn id="63" nodeType="withEffect" fill="hold" presetClass="emph" presetID="26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205000" y="2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Application>LibreOffice/6.3.5.2$Linux_X86_64 LibreOffice_project/30$Build-2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2020-03-31T12:32:35Z</dcterms:created>
  <dc:creator/>
  <dc:description/>
  <dc:language>el-GR</dc:language>
  <cp:lastModifiedBy/>
  <dcterms:modified xsi:type="dcterms:W3CDTF">2020-03-31T21:01:15Z</dcterms:modified>
  <cp:revision>7</cp:revision>
  <dc:subject/>
  <dc:title/>
</cp:coreProperties>
</file>