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331" r:id="rId2"/>
    <p:sldId id="458" r:id="rId3"/>
    <p:sldId id="508" r:id="rId4"/>
    <p:sldId id="327" r:id="rId5"/>
    <p:sldId id="819" r:id="rId6"/>
    <p:sldId id="472" r:id="rId7"/>
    <p:sldId id="433" r:id="rId8"/>
    <p:sldId id="950" r:id="rId9"/>
    <p:sldId id="948" r:id="rId10"/>
    <p:sldId id="951" r:id="rId11"/>
    <p:sldId id="949" r:id="rId12"/>
    <p:sldId id="432" r:id="rId13"/>
    <p:sldId id="941" r:id="rId14"/>
    <p:sldId id="443" r:id="rId15"/>
    <p:sldId id="455" r:id="rId16"/>
    <p:sldId id="452" r:id="rId17"/>
    <p:sldId id="454" r:id="rId18"/>
    <p:sldId id="942" r:id="rId19"/>
    <p:sldId id="404" r:id="rId20"/>
    <p:sldId id="478" r:id="rId21"/>
    <p:sldId id="475" r:id="rId22"/>
    <p:sldId id="476" r:id="rId23"/>
    <p:sldId id="477" r:id="rId24"/>
    <p:sldId id="943" r:id="rId25"/>
    <p:sldId id="495" r:id="rId26"/>
    <p:sldId id="503" r:id="rId27"/>
    <p:sldId id="504" r:id="rId28"/>
    <p:sldId id="505" r:id="rId29"/>
    <p:sldId id="511" r:id="rId30"/>
    <p:sldId id="512" r:id="rId31"/>
    <p:sldId id="506" r:id="rId32"/>
    <p:sldId id="513" r:id="rId33"/>
    <p:sldId id="440" r:id="rId34"/>
    <p:sldId id="441" r:id="rId35"/>
    <p:sldId id="952" r:id="rId36"/>
    <p:sldId id="514" r:id="rId37"/>
    <p:sldId id="515" r:id="rId38"/>
    <p:sldId id="516" r:id="rId39"/>
    <p:sldId id="944" r:id="rId40"/>
    <p:sldId id="481" r:id="rId41"/>
    <p:sldId id="438" r:id="rId42"/>
    <p:sldId id="442" r:id="rId43"/>
    <p:sldId id="429" r:id="rId44"/>
    <p:sldId id="430" r:id="rId45"/>
    <p:sldId id="520" r:id="rId46"/>
    <p:sldId id="945" r:id="rId47"/>
    <p:sldId id="517" r:id="rId48"/>
    <p:sldId id="319" r:id="rId49"/>
  </p:sldIdLst>
  <p:sldSz cx="12192000" cy="6858000"/>
  <p:notesSz cx="6858000" cy="9144000"/>
  <p:defaultText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iEvAuz/WsKSDsKZ91fq6vw==" hashData="CmP5Zk51LTTRDbNBrb9v1WmUBZMupzPzeBf+skSCeLgrPk1Z59KF7h7zpcrwCK3WudPsmFC2hweqSHEm00sKzw=="/>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 I Menychtas" initials="C M" lastIdx="5" clrIdx="0">
    <p:extLst>
      <p:ext uri="{19B8F6BF-5375-455C-9EA6-DF929625EA0E}">
        <p15:presenceInfo xmlns:p15="http://schemas.microsoft.com/office/powerpoint/2012/main" userId="C I Menychta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1FD47"/>
    <a:srgbClr val="8E8D17"/>
    <a:srgbClr val="177015"/>
    <a:srgbClr val="20A016"/>
    <a:srgbClr val="13D220"/>
    <a:srgbClr val="D7D910"/>
    <a:srgbClr val="1FBB15"/>
    <a:srgbClr val="1BB116"/>
    <a:srgbClr val="28C115"/>
    <a:srgbClr val="FF2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41"/>
    <p:restoredTop sz="93595"/>
  </p:normalViewPr>
  <p:slideViewPr>
    <p:cSldViewPr snapToGrid="0">
      <p:cViewPr varScale="1">
        <p:scale>
          <a:sx n="118" d="100"/>
          <a:sy n="118" d="100"/>
        </p:scale>
        <p:origin x="632" y="192"/>
      </p:cViewPr>
      <p:guideLst>
        <p:guide orient="horz" pos="2160"/>
        <p:guide pos="3840"/>
      </p:guideLst>
    </p:cSldViewPr>
  </p:slideViewPr>
  <p:notesTextViewPr>
    <p:cViewPr>
      <p:scale>
        <a:sx n="20" d="100"/>
        <a:sy n="2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B4A8B9-4400-1747-9BD1-C007F9849D64}" type="doc">
      <dgm:prSet loTypeId="urn:microsoft.com/office/officeart/2005/8/layout/chevron2" loCatId="" qsTypeId="urn:microsoft.com/office/officeart/2005/8/quickstyle/simple1" qsCatId="simple" csTypeId="urn:microsoft.com/office/officeart/2005/8/colors/accent1_2" csCatId="accent1" phldr="1"/>
      <dgm:spPr/>
    </dgm:pt>
    <dgm:pt modelId="{B0BFE36B-BA23-F541-8EED-B185297A5591}">
      <dgm:prSet phldrT="[Text]" custT="1"/>
      <dgm:spPr>
        <a:ln>
          <a:noFill/>
        </a:ln>
        <a:effectLst>
          <a:outerShdw blurRad="50800" dist="38100" dir="2700000" algn="tl" rotWithShape="0">
            <a:prstClr val="black">
              <a:alpha val="40000"/>
            </a:prstClr>
          </a:outerShdw>
        </a:effectLst>
      </dgm:spPr>
      <dgm:t>
        <a:bodyPr/>
        <a:lstStyle/>
        <a:p>
          <a:r>
            <a:rPr lang="en-GB" sz="1800" b="1" dirty="0">
              <a:effectLst>
                <a:outerShdw blurRad="50800" dist="38100" dir="2700000" algn="tl" rotWithShape="0">
                  <a:prstClr val="black">
                    <a:alpha val="40000"/>
                  </a:prstClr>
                </a:outerShdw>
              </a:effectLst>
              <a:latin typeface="+mj-lt"/>
            </a:rPr>
            <a:t>1</a:t>
          </a:r>
          <a:endParaRPr lang="en-GB" sz="2000" b="1" dirty="0">
            <a:effectLst>
              <a:outerShdw blurRad="50800" dist="38100" dir="2700000" algn="tl" rotWithShape="0">
                <a:prstClr val="black">
                  <a:alpha val="40000"/>
                </a:prstClr>
              </a:outerShdw>
            </a:effectLst>
            <a:latin typeface="+mj-lt"/>
          </a:endParaRPr>
        </a:p>
      </dgm:t>
    </dgm:pt>
    <dgm:pt modelId="{CD60F9CA-2EC8-6842-A890-994AFA3D2906}" type="parTrans" cxnId="{A27753D9-5DE1-3846-9BE5-6961390FBDBB}">
      <dgm:prSet/>
      <dgm:spPr/>
      <dgm:t>
        <a:bodyPr/>
        <a:lstStyle/>
        <a:p>
          <a:endParaRPr lang="en-GB" sz="1100">
            <a:latin typeface="+mj-lt"/>
          </a:endParaRPr>
        </a:p>
      </dgm:t>
    </dgm:pt>
    <dgm:pt modelId="{3E094E13-2D31-914A-9B38-27A2EFF3D1F2}" type="sibTrans" cxnId="{A27753D9-5DE1-3846-9BE5-6961390FBDBB}">
      <dgm:prSet/>
      <dgm:spPr/>
      <dgm:t>
        <a:bodyPr/>
        <a:lstStyle/>
        <a:p>
          <a:endParaRPr lang="en-GB" sz="1100">
            <a:latin typeface="+mj-lt"/>
          </a:endParaRPr>
        </a:p>
      </dgm:t>
    </dgm:pt>
    <dgm:pt modelId="{0B878368-0570-1E4D-80CE-0695C5E56912}">
      <dgm:prSet phldrT="[Text]" custT="1"/>
      <dgm:spPr>
        <a:ln>
          <a:noFill/>
        </a:ln>
        <a:effectLst>
          <a:outerShdw blurRad="50800" dist="38100" dir="2700000" algn="tl" rotWithShape="0">
            <a:prstClr val="black">
              <a:alpha val="40000"/>
            </a:prstClr>
          </a:outerShdw>
        </a:effectLst>
      </dgm:spPr>
      <dgm:t>
        <a:bodyPr/>
        <a:lstStyle/>
        <a:p>
          <a:r>
            <a:rPr lang="en-GB" sz="1800" b="1" dirty="0">
              <a:effectLst>
                <a:outerShdw blurRad="50800" dist="38100" dir="2700000" algn="tl" rotWithShape="0">
                  <a:prstClr val="black">
                    <a:alpha val="40000"/>
                  </a:prstClr>
                </a:outerShdw>
              </a:effectLst>
              <a:latin typeface="+mj-lt"/>
            </a:rPr>
            <a:t>2</a:t>
          </a:r>
          <a:endParaRPr lang="en-GB" sz="1800" dirty="0">
            <a:latin typeface="+mj-lt"/>
          </a:endParaRPr>
        </a:p>
      </dgm:t>
    </dgm:pt>
    <dgm:pt modelId="{B2D036E4-A63A-8743-8CF1-653DED7F0772}" type="parTrans" cxnId="{2B8873AC-8AC3-4A40-853B-A349FEA767A1}">
      <dgm:prSet/>
      <dgm:spPr/>
      <dgm:t>
        <a:bodyPr/>
        <a:lstStyle/>
        <a:p>
          <a:endParaRPr lang="en-GB" sz="1100">
            <a:latin typeface="+mj-lt"/>
          </a:endParaRPr>
        </a:p>
      </dgm:t>
    </dgm:pt>
    <dgm:pt modelId="{D2879557-4F0E-324F-A2DA-C9B631687A75}" type="sibTrans" cxnId="{2B8873AC-8AC3-4A40-853B-A349FEA767A1}">
      <dgm:prSet/>
      <dgm:spPr/>
      <dgm:t>
        <a:bodyPr/>
        <a:lstStyle/>
        <a:p>
          <a:endParaRPr lang="en-GB" sz="1100">
            <a:latin typeface="+mj-lt"/>
          </a:endParaRPr>
        </a:p>
      </dgm:t>
    </dgm:pt>
    <dgm:pt modelId="{956007E1-665C-754B-A52D-BEEDD874DE0F}">
      <dgm:prSet phldrT="[Text]" custT="1"/>
      <dgm:spPr>
        <a:ln>
          <a:noFill/>
        </a:ln>
        <a:effectLst>
          <a:outerShdw blurRad="50800" dist="38100" dir="2700000" algn="tl" rotWithShape="0">
            <a:prstClr val="black">
              <a:alpha val="40000"/>
            </a:prstClr>
          </a:outerShdw>
        </a:effectLst>
      </dgm:spPr>
      <dgm:t>
        <a:bodyPr/>
        <a:lstStyle/>
        <a:p>
          <a:r>
            <a:rPr lang="en-GB" sz="1800" b="1" dirty="0">
              <a:latin typeface="+mj-lt"/>
            </a:rPr>
            <a:t>3</a:t>
          </a:r>
        </a:p>
      </dgm:t>
    </dgm:pt>
    <dgm:pt modelId="{29403152-F7B1-AB48-B4DF-57D65DC1E86C}" type="parTrans" cxnId="{D46F54EA-9987-2D45-B4DA-01EB5FE46F80}">
      <dgm:prSet/>
      <dgm:spPr/>
      <dgm:t>
        <a:bodyPr/>
        <a:lstStyle/>
        <a:p>
          <a:endParaRPr lang="en-GB" sz="1100">
            <a:latin typeface="+mj-lt"/>
          </a:endParaRPr>
        </a:p>
      </dgm:t>
    </dgm:pt>
    <dgm:pt modelId="{2E5F019E-CB45-D248-BBF3-EDA5290FE60D}" type="sibTrans" cxnId="{D46F54EA-9987-2D45-B4DA-01EB5FE46F80}">
      <dgm:prSet/>
      <dgm:spPr/>
      <dgm:t>
        <a:bodyPr/>
        <a:lstStyle/>
        <a:p>
          <a:endParaRPr lang="en-GB" sz="1100">
            <a:latin typeface="+mj-lt"/>
          </a:endParaRPr>
        </a:p>
      </dgm:t>
    </dgm:pt>
    <dgm:pt modelId="{969A7FE0-2B39-F34C-AF6B-70D17C460812}">
      <dgm:prSet custT="1"/>
      <dgm:spPr>
        <a:ln>
          <a:noFill/>
        </a:ln>
        <a:effectLst>
          <a:outerShdw blurRad="50800" dist="38100" dir="2700000" algn="tl" rotWithShape="0">
            <a:prstClr val="black">
              <a:alpha val="40000"/>
            </a:prstClr>
          </a:outerShdw>
        </a:effectLst>
      </dgm:spPr>
      <dgm:t>
        <a:bodyPr/>
        <a:lstStyle/>
        <a:p>
          <a:r>
            <a:rPr lang="en-GB" sz="1800" b="1" dirty="0">
              <a:effectLst>
                <a:outerShdw blurRad="50800" dist="38100" dir="2700000" algn="tl" rotWithShape="0">
                  <a:prstClr val="black">
                    <a:alpha val="40000"/>
                  </a:prstClr>
                </a:outerShdw>
              </a:effectLst>
              <a:latin typeface="+mj-lt"/>
            </a:rPr>
            <a:t>4</a:t>
          </a:r>
        </a:p>
      </dgm:t>
    </dgm:pt>
    <dgm:pt modelId="{2B182DBF-8A55-D749-A57A-14C29C528688}" type="parTrans" cxnId="{EE4E9713-759B-ED4A-9C64-BC59000BD191}">
      <dgm:prSet/>
      <dgm:spPr/>
      <dgm:t>
        <a:bodyPr/>
        <a:lstStyle/>
        <a:p>
          <a:endParaRPr lang="en-GB" sz="1100">
            <a:latin typeface="+mj-lt"/>
          </a:endParaRPr>
        </a:p>
      </dgm:t>
    </dgm:pt>
    <dgm:pt modelId="{68307534-A34B-264D-9E8E-17B07A428BF6}" type="sibTrans" cxnId="{EE4E9713-759B-ED4A-9C64-BC59000BD191}">
      <dgm:prSet/>
      <dgm:spPr/>
      <dgm:t>
        <a:bodyPr/>
        <a:lstStyle/>
        <a:p>
          <a:endParaRPr lang="en-GB" sz="1100">
            <a:latin typeface="+mj-lt"/>
          </a:endParaRPr>
        </a:p>
      </dgm:t>
    </dgm:pt>
    <dgm:pt modelId="{848E272E-45C4-C541-9934-84B1272BB0D4}">
      <dgm:prSet custT="1"/>
      <dgm:spPr>
        <a:ln>
          <a:noFill/>
        </a:ln>
        <a:effectLst>
          <a:outerShdw blurRad="50800" dist="38100" dir="2700000" algn="tl" rotWithShape="0">
            <a:prstClr val="black">
              <a:alpha val="40000"/>
            </a:prstClr>
          </a:outerShdw>
        </a:effectLst>
      </dgm:spPr>
      <dgm:t>
        <a:bodyPr/>
        <a:lstStyle/>
        <a:p>
          <a:r>
            <a:rPr lang="en-US" sz="1800" b="1" dirty="0">
              <a:effectLst>
                <a:outerShdw blurRad="50800" dist="38100" dir="2700000" algn="tl" rotWithShape="0">
                  <a:prstClr val="black">
                    <a:alpha val="40000"/>
                  </a:prstClr>
                </a:outerShdw>
              </a:effectLst>
              <a:latin typeface="+mj-lt"/>
            </a:rPr>
            <a:t>5</a:t>
          </a:r>
        </a:p>
      </dgm:t>
    </dgm:pt>
    <dgm:pt modelId="{D22FA903-C0B5-1C4B-8205-2FA276144F47}" type="parTrans" cxnId="{DB847EBA-0BCB-E344-A5C5-CF16537B8655}">
      <dgm:prSet/>
      <dgm:spPr/>
      <dgm:t>
        <a:bodyPr/>
        <a:lstStyle/>
        <a:p>
          <a:endParaRPr lang="en-US">
            <a:latin typeface="+mj-lt"/>
          </a:endParaRPr>
        </a:p>
      </dgm:t>
    </dgm:pt>
    <dgm:pt modelId="{9DC2AD74-0243-FA40-B4A5-E044D0DDA244}" type="sibTrans" cxnId="{DB847EBA-0BCB-E344-A5C5-CF16537B8655}">
      <dgm:prSet/>
      <dgm:spPr/>
      <dgm:t>
        <a:bodyPr/>
        <a:lstStyle/>
        <a:p>
          <a:endParaRPr lang="en-US">
            <a:latin typeface="+mj-lt"/>
          </a:endParaRPr>
        </a:p>
      </dgm:t>
    </dgm:pt>
    <dgm:pt modelId="{7C481D0C-7FF9-B343-8D4F-B99A4A8A5BB2}">
      <dgm:prSet custT="1"/>
      <dgm:spPr>
        <a:ln>
          <a:noFill/>
        </a:ln>
        <a:effectLst>
          <a:outerShdw blurRad="50800" dist="38100" dir="2700000" algn="tl" rotWithShape="0">
            <a:prstClr val="black">
              <a:alpha val="40000"/>
            </a:prstClr>
          </a:outerShdw>
        </a:effectLst>
      </dgm:spPr>
      <dgm:t>
        <a:bodyPr/>
        <a:lstStyle/>
        <a:p>
          <a:r>
            <a:rPr lang="en-US" sz="1800" b="1" dirty="0">
              <a:effectLst>
                <a:outerShdw blurRad="50800" dist="38100" dir="2700000" algn="tl" rotWithShape="0">
                  <a:prstClr val="black">
                    <a:alpha val="40000"/>
                  </a:prstClr>
                </a:outerShdw>
              </a:effectLst>
              <a:latin typeface="+mj-lt"/>
            </a:rPr>
            <a:t>6</a:t>
          </a:r>
          <a:endParaRPr lang="en-US" sz="1400" b="1" dirty="0">
            <a:effectLst>
              <a:outerShdw blurRad="50800" dist="38100" dir="2700000" algn="tl" rotWithShape="0">
                <a:prstClr val="black">
                  <a:alpha val="40000"/>
                </a:prstClr>
              </a:outerShdw>
            </a:effectLst>
            <a:latin typeface="+mj-lt"/>
          </a:endParaRPr>
        </a:p>
      </dgm:t>
    </dgm:pt>
    <dgm:pt modelId="{4D528137-1A42-2D4C-941E-DF3FBB344D6D}" type="parTrans" cxnId="{2E2A9684-77A9-1D41-AF52-161239757227}">
      <dgm:prSet/>
      <dgm:spPr/>
      <dgm:t>
        <a:bodyPr/>
        <a:lstStyle/>
        <a:p>
          <a:endParaRPr lang="en-US">
            <a:latin typeface="+mj-lt"/>
          </a:endParaRPr>
        </a:p>
      </dgm:t>
    </dgm:pt>
    <dgm:pt modelId="{F7347020-D90D-B34B-82A0-C02D2F26C42F}" type="sibTrans" cxnId="{2E2A9684-77A9-1D41-AF52-161239757227}">
      <dgm:prSet/>
      <dgm:spPr/>
      <dgm:t>
        <a:bodyPr/>
        <a:lstStyle/>
        <a:p>
          <a:endParaRPr lang="en-US">
            <a:latin typeface="+mj-lt"/>
          </a:endParaRPr>
        </a:p>
      </dgm:t>
    </dgm:pt>
    <dgm:pt modelId="{AB05E107-3776-074A-BC3A-C769CC345E3B}">
      <dgm:prSet custT="1"/>
      <dgm:spPr>
        <a:ln>
          <a:noFill/>
        </a:ln>
        <a:effectLst>
          <a:outerShdw blurRad="50800" dist="38100" dir="2700000" algn="tl" rotWithShape="0">
            <a:prstClr val="black">
              <a:alpha val="40000"/>
            </a:prstClr>
          </a:outerShdw>
        </a:effectLst>
      </dgm:spPr>
      <dgm:t>
        <a:bodyPr/>
        <a:lstStyle/>
        <a:p>
          <a:r>
            <a:rPr lang="en-US" sz="1800" b="1" dirty="0">
              <a:effectLst>
                <a:outerShdw blurRad="50800" dist="38100" dir="2700000" algn="tl" rotWithShape="0">
                  <a:prstClr val="black">
                    <a:alpha val="40000"/>
                  </a:prstClr>
                </a:outerShdw>
              </a:effectLst>
              <a:latin typeface="+mj-lt"/>
            </a:rPr>
            <a:t>7</a:t>
          </a:r>
          <a:endParaRPr lang="en-US" sz="1400" b="1" dirty="0">
            <a:effectLst>
              <a:outerShdw blurRad="50800" dist="38100" dir="2700000" algn="tl" rotWithShape="0">
                <a:prstClr val="black">
                  <a:alpha val="40000"/>
                </a:prstClr>
              </a:outerShdw>
            </a:effectLst>
            <a:latin typeface="+mj-lt"/>
          </a:endParaRPr>
        </a:p>
      </dgm:t>
    </dgm:pt>
    <dgm:pt modelId="{3BBAD3DC-4F83-2F45-9F82-4C76DD2DD7BF}" type="parTrans" cxnId="{8EF6B7D4-B976-024B-B16A-5FBB242CE461}">
      <dgm:prSet/>
      <dgm:spPr/>
      <dgm:t>
        <a:bodyPr/>
        <a:lstStyle/>
        <a:p>
          <a:endParaRPr lang="en-US">
            <a:latin typeface="+mj-lt"/>
          </a:endParaRPr>
        </a:p>
      </dgm:t>
    </dgm:pt>
    <dgm:pt modelId="{00B944E2-5706-5D40-8AD8-F87CDF3BD6F8}" type="sibTrans" cxnId="{8EF6B7D4-B976-024B-B16A-5FBB242CE461}">
      <dgm:prSet/>
      <dgm:spPr/>
      <dgm:t>
        <a:bodyPr/>
        <a:lstStyle/>
        <a:p>
          <a:endParaRPr lang="en-US">
            <a:latin typeface="+mj-lt"/>
          </a:endParaRPr>
        </a:p>
      </dgm:t>
    </dgm:pt>
    <dgm:pt modelId="{EBE96EAF-B864-1949-B1EA-72B24ED0B6D4}">
      <dgm:prSet custT="1"/>
      <dgm:spPr>
        <a:ln>
          <a:noFill/>
        </a:ln>
        <a:effectLst>
          <a:outerShdw blurRad="50800" dist="38100" dir="2700000" algn="tl" rotWithShape="0">
            <a:prstClr val="black">
              <a:alpha val="40000"/>
            </a:prstClr>
          </a:outerShdw>
        </a:effectLst>
      </dgm:spPr>
      <dgm:t>
        <a:bodyPr/>
        <a:lstStyle/>
        <a:p>
          <a:r>
            <a:rPr lang="en-US" sz="1800" b="1" dirty="0">
              <a:effectLst>
                <a:outerShdw blurRad="50800" dist="38100" dir="2700000" algn="tl" rotWithShape="0">
                  <a:prstClr val="black">
                    <a:alpha val="40000"/>
                  </a:prstClr>
                </a:outerShdw>
              </a:effectLst>
              <a:latin typeface="+mj-lt"/>
            </a:rPr>
            <a:t>8</a:t>
          </a:r>
          <a:endParaRPr lang="en-US" sz="1400" b="1" dirty="0">
            <a:effectLst>
              <a:outerShdw blurRad="50800" dist="38100" dir="2700000" algn="tl" rotWithShape="0">
                <a:prstClr val="black">
                  <a:alpha val="40000"/>
                </a:prstClr>
              </a:outerShdw>
            </a:effectLst>
            <a:latin typeface="+mj-lt"/>
          </a:endParaRPr>
        </a:p>
      </dgm:t>
    </dgm:pt>
    <dgm:pt modelId="{3E1024F4-F023-3E48-88B7-52CB01484B72}" type="parTrans" cxnId="{2F64E394-E00D-C741-A8E8-E6C7683EEEC6}">
      <dgm:prSet/>
      <dgm:spPr/>
      <dgm:t>
        <a:bodyPr/>
        <a:lstStyle/>
        <a:p>
          <a:endParaRPr lang="en-US">
            <a:latin typeface="+mj-lt"/>
          </a:endParaRPr>
        </a:p>
      </dgm:t>
    </dgm:pt>
    <dgm:pt modelId="{A9C0E234-DF95-F445-B5C7-C8A666E7B26D}" type="sibTrans" cxnId="{2F64E394-E00D-C741-A8E8-E6C7683EEEC6}">
      <dgm:prSet/>
      <dgm:spPr/>
      <dgm:t>
        <a:bodyPr/>
        <a:lstStyle/>
        <a:p>
          <a:endParaRPr lang="en-US">
            <a:latin typeface="+mj-lt"/>
          </a:endParaRPr>
        </a:p>
      </dgm:t>
    </dgm:pt>
    <dgm:pt modelId="{4D3C4B2E-B64F-C341-99DA-4CB8F4D618D7}">
      <dgm:prSet/>
      <dgm:spPr>
        <a:noFill/>
        <a:ln>
          <a:noFill/>
        </a:ln>
      </dgm:spPr>
      <dgm:t>
        <a:bodyPr/>
        <a:lstStyle/>
        <a:p>
          <a:pPr>
            <a:buFont typeface="+mj-lt"/>
            <a:buNone/>
          </a:pPr>
          <a:r>
            <a:rPr lang="el-GR" dirty="0">
              <a:latin typeface="+mj-lt"/>
            </a:rPr>
            <a:t>Επίπεδο κάννης το επίπεδο θαλάσσης</a:t>
          </a:r>
          <a:endParaRPr lang="en-US" dirty="0">
            <a:latin typeface="+mj-lt"/>
          </a:endParaRPr>
        </a:p>
      </dgm:t>
    </dgm:pt>
    <dgm:pt modelId="{EFD6C77E-C174-464C-88FD-36135D71F83D}" type="parTrans" cxnId="{2CED5219-28A8-7F4A-9403-ED5090551663}">
      <dgm:prSet/>
      <dgm:spPr/>
      <dgm:t>
        <a:bodyPr/>
        <a:lstStyle/>
        <a:p>
          <a:endParaRPr lang="en-US">
            <a:latin typeface="+mj-lt"/>
          </a:endParaRPr>
        </a:p>
      </dgm:t>
    </dgm:pt>
    <dgm:pt modelId="{50DF0113-3F2F-7541-A554-5BA7DBBCB6D5}" type="sibTrans" cxnId="{2CED5219-28A8-7F4A-9403-ED5090551663}">
      <dgm:prSet/>
      <dgm:spPr/>
      <dgm:t>
        <a:bodyPr/>
        <a:lstStyle/>
        <a:p>
          <a:endParaRPr lang="en-US">
            <a:latin typeface="+mj-lt"/>
          </a:endParaRPr>
        </a:p>
      </dgm:t>
    </dgm:pt>
    <dgm:pt modelId="{DF3C2F1E-72BE-F641-953F-AF6B495857EC}">
      <dgm:prSet/>
      <dgm:spPr>
        <a:noFill/>
        <a:ln>
          <a:noFill/>
        </a:ln>
      </dgm:spPr>
      <dgm:t>
        <a:bodyPr/>
        <a:lstStyle/>
        <a:p>
          <a:pPr>
            <a:buNone/>
          </a:pPr>
          <a:r>
            <a:rPr lang="el-GR" dirty="0">
              <a:latin typeface="+mj-lt"/>
            </a:rPr>
            <a:t>Μηδενικός άνεμος και μηδενική κίνηση του όπλου</a:t>
          </a:r>
          <a:endParaRPr lang="en-US" dirty="0">
            <a:latin typeface="+mj-lt"/>
          </a:endParaRPr>
        </a:p>
      </dgm:t>
    </dgm:pt>
    <dgm:pt modelId="{05C42CB0-1F5F-AA4E-A1F1-7D0E27B64F12}" type="parTrans" cxnId="{A6EAAB10-278A-0D47-8D2A-D13B6878CEA4}">
      <dgm:prSet/>
      <dgm:spPr/>
      <dgm:t>
        <a:bodyPr/>
        <a:lstStyle/>
        <a:p>
          <a:endParaRPr lang="en-US">
            <a:latin typeface="+mj-lt"/>
          </a:endParaRPr>
        </a:p>
      </dgm:t>
    </dgm:pt>
    <dgm:pt modelId="{B49C6429-EAEE-844D-94DC-645C2A7A9773}" type="sibTrans" cxnId="{A6EAAB10-278A-0D47-8D2A-D13B6878CEA4}">
      <dgm:prSet/>
      <dgm:spPr/>
      <dgm:t>
        <a:bodyPr/>
        <a:lstStyle/>
        <a:p>
          <a:endParaRPr lang="en-US">
            <a:latin typeface="+mj-lt"/>
          </a:endParaRPr>
        </a:p>
      </dgm:t>
    </dgm:pt>
    <dgm:pt modelId="{6E2FC69D-2FE3-5B4F-A179-FED4DADE4723}">
      <dgm:prSet/>
      <dgm:spPr>
        <a:noFill/>
        <a:ln>
          <a:noFill/>
        </a:ln>
      </dgm:spPr>
      <dgm:t>
        <a:bodyPr/>
        <a:lstStyle/>
        <a:p>
          <a:pPr>
            <a:buNone/>
          </a:pPr>
          <a:r>
            <a:rPr lang="el-GR" dirty="0">
              <a:latin typeface="+mj-lt"/>
            </a:rPr>
            <a:t>Μη απαίτηση διορθώσεων λόγω αναπήδησης όπλου</a:t>
          </a:r>
          <a:endParaRPr lang="en-US" dirty="0">
            <a:latin typeface="+mj-lt"/>
          </a:endParaRPr>
        </a:p>
      </dgm:t>
    </dgm:pt>
    <dgm:pt modelId="{36447C30-2B8D-E844-B08E-540B84CFF83B}" type="parTrans" cxnId="{5920E65C-1567-374D-B5B3-9C44C6A7F14F}">
      <dgm:prSet/>
      <dgm:spPr/>
      <dgm:t>
        <a:bodyPr/>
        <a:lstStyle/>
        <a:p>
          <a:endParaRPr lang="en-US">
            <a:latin typeface="+mj-lt"/>
          </a:endParaRPr>
        </a:p>
      </dgm:t>
    </dgm:pt>
    <dgm:pt modelId="{19C17725-9D22-5749-901A-D7B053FE0EF5}" type="sibTrans" cxnId="{5920E65C-1567-374D-B5B3-9C44C6A7F14F}">
      <dgm:prSet/>
      <dgm:spPr/>
      <dgm:t>
        <a:bodyPr/>
        <a:lstStyle/>
        <a:p>
          <a:endParaRPr lang="en-US">
            <a:latin typeface="+mj-lt"/>
          </a:endParaRPr>
        </a:p>
      </dgm:t>
    </dgm:pt>
    <dgm:pt modelId="{3AFCC248-3306-EA42-BFF6-07DB9A3FA8B7}">
      <dgm:prSet/>
      <dgm:spPr>
        <a:noFill/>
        <a:ln>
          <a:noFill/>
        </a:ln>
      </dgm:spPr>
      <dgm:t>
        <a:bodyPr/>
        <a:lstStyle/>
        <a:p>
          <a:pPr>
            <a:buNone/>
          </a:pPr>
          <a:r>
            <a:rPr lang="en-US" dirty="0">
              <a:latin typeface="+mj-lt"/>
            </a:rPr>
            <a:t>V</a:t>
          </a:r>
          <a:r>
            <a:rPr lang="en-US" baseline="-25000" dirty="0">
              <a:latin typeface="+mj-lt"/>
            </a:rPr>
            <a:t>o</a:t>
          </a:r>
          <a:r>
            <a:rPr lang="en-US" dirty="0">
              <a:latin typeface="+mj-lt"/>
            </a:rPr>
            <a:t> = 900 m/sec</a:t>
          </a:r>
        </a:p>
      </dgm:t>
    </dgm:pt>
    <dgm:pt modelId="{164D2007-B714-CE4C-AC51-1B5383983FD7}" type="parTrans" cxnId="{5CD8AE61-0712-1B4B-9831-8645F89D05CB}">
      <dgm:prSet/>
      <dgm:spPr/>
      <dgm:t>
        <a:bodyPr/>
        <a:lstStyle/>
        <a:p>
          <a:endParaRPr lang="en-US">
            <a:latin typeface="+mj-lt"/>
          </a:endParaRPr>
        </a:p>
      </dgm:t>
    </dgm:pt>
    <dgm:pt modelId="{7F1AACBD-8139-4E43-A553-B649A02251DD}" type="sibTrans" cxnId="{5CD8AE61-0712-1B4B-9831-8645F89D05CB}">
      <dgm:prSet/>
      <dgm:spPr/>
      <dgm:t>
        <a:bodyPr/>
        <a:lstStyle/>
        <a:p>
          <a:endParaRPr lang="en-US">
            <a:latin typeface="+mj-lt"/>
          </a:endParaRPr>
        </a:p>
      </dgm:t>
    </dgm:pt>
    <dgm:pt modelId="{0649426A-F27B-5441-A053-15CB880310E6}">
      <dgm:prSet/>
      <dgm:spPr>
        <a:noFill/>
        <a:ln>
          <a:noFill/>
        </a:ln>
      </dgm:spPr>
      <dgm:t>
        <a:bodyPr/>
        <a:lstStyle/>
        <a:p>
          <a:pPr>
            <a:buNone/>
          </a:pPr>
          <a:r>
            <a:rPr lang="en-US" dirty="0" err="1">
              <a:latin typeface="+mj-lt"/>
            </a:rPr>
            <a:t>m</a:t>
          </a:r>
          <a:r>
            <a:rPr lang="en-US" baseline="-25000" dirty="0" err="1">
              <a:latin typeface="+mj-lt"/>
            </a:rPr>
            <a:t>projectile</a:t>
          </a:r>
          <a:r>
            <a:rPr lang="en-US" baseline="0" dirty="0">
              <a:latin typeface="+mj-lt"/>
            </a:rPr>
            <a:t> = 6.3kgr</a:t>
          </a:r>
          <a:endParaRPr lang="en-US" baseline="-25000" dirty="0">
            <a:latin typeface="+mj-lt"/>
          </a:endParaRPr>
        </a:p>
      </dgm:t>
    </dgm:pt>
    <dgm:pt modelId="{76FD878D-4687-894C-B954-3A54A51B103D}" type="parTrans" cxnId="{A9D4DB3D-B219-124C-8456-260933B71054}">
      <dgm:prSet/>
      <dgm:spPr/>
      <dgm:t>
        <a:bodyPr/>
        <a:lstStyle/>
        <a:p>
          <a:endParaRPr lang="en-US">
            <a:latin typeface="+mj-lt"/>
          </a:endParaRPr>
        </a:p>
      </dgm:t>
    </dgm:pt>
    <dgm:pt modelId="{5A71733A-E15C-7D44-BA44-AF80CA6D2B24}" type="sibTrans" cxnId="{A9D4DB3D-B219-124C-8456-260933B71054}">
      <dgm:prSet/>
      <dgm:spPr/>
      <dgm:t>
        <a:bodyPr/>
        <a:lstStyle/>
        <a:p>
          <a:endParaRPr lang="en-US">
            <a:latin typeface="+mj-lt"/>
          </a:endParaRPr>
        </a:p>
      </dgm:t>
    </dgm:pt>
    <dgm:pt modelId="{00F55D88-7F5C-7741-8BAE-5325F83511B4}">
      <dgm:prSet/>
      <dgm:spPr>
        <a:noFill/>
        <a:ln>
          <a:noFill/>
        </a:ln>
      </dgm:spPr>
      <dgm:t>
        <a:bodyPr/>
        <a:lstStyle/>
        <a:p>
          <a:pPr>
            <a:buNone/>
          </a:pPr>
          <a:r>
            <a:rPr lang="el-GR" baseline="0" dirty="0" err="1">
              <a:latin typeface="+mj-lt"/>
            </a:rPr>
            <a:t>θ</a:t>
          </a:r>
          <a:r>
            <a:rPr lang="el-GR" baseline="-25000" dirty="0" err="1">
              <a:latin typeface="+mj-lt"/>
            </a:rPr>
            <a:t>πυρίτιδας</a:t>
          </a:r>
          <a:r>
            <a:rPr lang="el-GR" dirty="0">
              <a:latin typeface="+mj-lt"/>
            </a:rPr>
            <a:t> = </a:t>
          </a:r>
          <a:r>
            <a:rPr lang="en-US" dirty="0">
              <a:latin typeface="+mj-lt"/>
            </a:rPr>
            <a:t>21</a:t>
          </a:r>
          <a:r>
            <a:rPr lang="el-GR" baseline="30000" dirty="0">
              <a:latin typeface="+mj-lt"/>
            </a:rPr>
            <a:t>ο</a:t>
          </a:r>
          <a:r>
            <a:rPr lang="en-US" dirty="0">
              <a:latin typeface="+mj-lt"/>
            </a:rPr>
            <a:t>C</a:t>
          </a:r>
        </a:p>
      </dgm:t>
    </dgm:pt>
    <dgm:pt modelId="{3CBE1288-72BB-6E40-AA8A-EB9E46913A59}" type="parTrans" cxnId="{C16A69CF-138C-5E4B-B4B9-32CB860D6633}">
      <dgm:prSet/>
      <dgm:spPr/>
      <dgm:t>
        <a:bodyPr/>
        <a:lstStyle/>
        <a:p>
          <a:endParaRPr lang="en-US">
            <a:latin typeface="+mj-lt"/>
          </a:endParaRPr>
        </a:p>
      </dgm:t>
    </dgm:pt>
    <dgm:pt modelId="{8FCC4CB7-7EF1-F14F-A815-1E572F0E9F26}" type="sibTrans" cxnId="{C16A69CF-138C-5E4B-B4B9-32CB860D6633}">
      <dgm:prSet/>
      <dgm:spPr/>
      <dgm:t>
        <a:bodyPr/>
        <a:lstStyle/>
        <a:p>
          <a:endParaRPr lang="en-US">
            <a:latin typeface="+mj-lt"/>
          </a:endParaRPr>
        </a:p>
      </dgm:t>
    </dgm:pt>
    <dgm:pt modelId="{A897B7C9-7CEE-FB4A-9727-E7B591E9C20F}">
      <dgm:prSet/>
      <dgm:spPr>
        <a:noFill/>
        <a:ln>
          <a:noFill/>
        </a:ln>
      </dgm:spPr>
      <dgm:t>
        <a:bodyPr/>
        <a:lstStyle/>
        <a:p>
          <a:pPr>
            <a:buNone/>
          </a:pPr>
          <a:r>
            <a:rPr lang="el-GR" dirty="0">
              <a:latin typeface="+mj-lt"/>
            </a:rPr>
            <a:t>Σχετική υγρασία αέρα </a:t>
          </a:r>
          <a:r>
            <a:rPr lang="en-US" dirty="0">
              <a:latin typeface="+mj-lt"/>
            </a:rPr>
            <a:t>: </a:t>
          </a:r>
          <a:r>
            <a:rPr lang="el-GR" dirty="0">
              <a:latin typeface="+mj-lt"/>
            </a:rPr>
            <a:t>0</a:t>
          </a:r>
          <a:endParaRPr lang="en-US" dirty="0">
            <a:latin typeface="+mj-lt"/>
          </a:endParaRPr>
        </a:p>
      </dgm:t>
    </dgm:pt>
    <dgm:pt modelId="{CAE4B9ED-9D23-5642-98BD-F70750B563C3}" type="parTrans" cxnId="{3A50A6B1-C90A-2343-8267-F97DDE7B7447}">
      <dgm:prSet/>
      <dgm:spPr/>
      <dgm:t>
        <a:bodyPr/>
        <a:lstStyle/>
        <a:p>
          <a:endParaRPr lang="en-US">
            <a:latin typeface="+mj-lt"/>
          </a:endParaRPr>
        </a:p>
      </dgm:t>
    </dgm:pt>
    <dgm:pt modelId="{F23BA596-684B-0840-8ED0-9F61C2C788D1}" type="sibTrans" cxnId="{3A50A6B1-C90A-2343-8267-F97DDE7B7447}">
      <dgm:prSet/>
      <dgm:spPr/>
      <dgm:t>
        <a:bodyPr/>
        <a:lstStyle/>
        <a:p>
          <a:endParaRPr lang="en-US">
            <a:latin typeface="+mj-lt"/>
          </a:endParaRPr>
        </a:p>
      </dgm:t>
    </dgm:pt>
    <dgm:pt modelId="{BAF0C726-BFCC-314A-80B4-D3E6EC25D021}">
      <dgm:prSet/>
      <dgm:spPr>
        <a:noFill/>
        <a:ln>
          <a:noFill/>
        </a:ln>
      </dgm:spPr>
      <dgm:t>
        <a:bodyPr/>
        <a:lstStyle/>
        <a:p>
          <a:pPr>
            <a:buNone/>
          </a:pPr>
          <a:r>
            <a:rPr lang="el-GR" dirty="0">
              <a:latin typeface="+mj-lt"/>
            </a:rPr>
            <a:t>Τ</a:t>
          </a:r>
          <a:r>
            <a:rPr lang="en-US" baseline="-25000" dirty="0">
              <a:latin typeface="+mj-lt"/>
            </a:rPr>
            <a:t>ballistic</a:t>
          </a:r>
          <a:r>
            <a:rPr lang="en-US" dirty="0">
              <a:latin typeface="+mj-lt"/>
            </a:rPr>
            <a:t> </a:t>
          </a:r>
          <a:r>
            <a:rPr lang="el-GR" dirty="0">
              <a:latin typeface="+mj-lt"/>
            </a:rPr>
            <a:t>στο επίπεδο θάλασσα</a:t>
          </a:r>
          <a:r>
            <a:rPr lang="en-US" dirty="0">
              <a:latin typeface="+mj-lt"/>
            </a:rPr>
            <a:t>:</a:t>
          </a:r>
          <a:r>
            <a:rPr lang="el-GR" dirty="0">
              <a:latin typeface="+mj-lt"/>
            </a:rPr>
            <a:t> </a:t>
          </a:r>
          <a:r>
            <a:rPr lang="en-US" dirty="0">
              <a:latin typeface="+mj-lt"/>
            </a:rPr>
            <a:t>T</a:t>
          </a:r>
          <a:r>
            <a:rPr lang="en-US" baseline="-25000" dirty="0">
              <a:latin typeface="+mj-lt"/>
            </a:rPr>
            <a:t>o</a:t>
          </a:r>
          <a:r>
            <a:rPr lang="en-US" dirty="0">
              <a:latin typeface="+mj-lt"/>
            </a:rPr>
            <a:t> = 288.15K</a:t>
          </a:r>
        </a:p>
      </dgm:t>
    </dgm:pt>
    <dgm:pt modelId="{118D2981-D0CE-514C-880C-C70B4286FC73}" type="parTrans" cxnId="{D8009D47-A539-7747-B0DD-1E3EB88AD249}">
      <dgm:prSet/>
      <dgm:spPr/>
      <dgm:t>
        <a:bodyPr/>
        <a:lstStyle/>
        <a:p>
          <a:endParaRPr lang="en-US">
            <a:latin typeface="+mj-lt"/>
          </a:endParaRPr>
        </a:p>
      </dgm:t>
    </dgm:pt>
    <dgm:pt modelId="{2A71705B-3301-104F-B909-4D11E022A097}" type="sibTrans" cxnId="{D8009D47-A539-7747-B0DD-1E3EB88AD249}">
      <dgm:prSet/>
      <dgm:spPr/>
      <dgm:t>
        <a:bodyPr/>
        <a:lstStyle/>
        <a:p>
          <a:endParaRPr lang="en-US">
            <a:latin typeface="+mj-lt"/>
          </a:endParaRPr>
        </a:p>
      </dgm:t>
    </dgm:pt>
    <dgm:pt modelId="{F6C860F5-34E5-8B46-A941-5E8E09835944}" type="pres">
      <dgm:prSet presAssocID="{1AB4A8B9-4400-1747-9BD1-C007F9849D64}" presName="linearFlow" presStyleCnt="0">
        <dgm:presLayoutVars>
          <dgm:dir/>
          <dgm:animLvl val="lvl"/>
          <dgm:resizeHandles val="exact"/>
        </dgm:presLayoutVars>
      </dgm:prSet>
      <dgm:spPr/>
    </dgm:pt>
    <dgm:pt modelId="{E0532A5B-FC20-644B-8B1C-434143F846B2}" type="pres">
      <dgm:prSet presAssocID="{B0BFE36B-BA23-F541-8EED-B185297A5591}" presName="composite" presStyleCnt="0"/>
      <dgm:spPr/>
    </dgm:pt>
    <dgm:pt modelId="{F47E72C5-C462-D74F-8889-C45E5D170208}" type="pres">
      <dgm:prSet presAssocID="{B0BFE36B-BA23-F541-8EED-B185297A5591}" presName="parentText" presStyleLbl="alignNode1" presStyleIdx="0" presStyleCnt="8">
        <dgm:presLayoutVars>
          <dgm:chMax val="1"/>
          <dgm:bulletEnabled val="1"/>
        </dgm:presLayoutVars>
      </dgm:prSet>
      <dgm:spPr/>
    </dgm:pt>
    <dgm:pt modelId="{9AEC7FC7-1241-494A-B4E0-8BB42D8DA10F}" type="pres">
      <dgm:prSet presAssocID="{B0BFE36B-BA23-F541-8EED-B185297A5591}" presName="descendantText" presStyleLbl="alignAcc1" presStyleIdx="0" presStyleCnt="8" custLinFactNeighborX="145" custLinFactNeighborY="6622">
        <dgm:presLayoutVars>
          <dgm:bulletEnabled val="1"/>
        </dgm:presLayoutVars>
      </dgm:prSet>
      <dgm:spPr/>
    </dgm:pt>
    <dgm:pt modelId="{D7A05302-ABD2-844E-9003-7163FB583BC4}" type="pres">
      <dgm:prSet presAssocID="{3E094E13-2D31-914A-9B38-27A2EFF3D1F2}" presName="sp" presStyleCnt="0"/>
      <dgm:spPr/>
    </dgm:pt>
    <dgm:pt modelId="{99B10D2A-78B1-D74A-A412-058BC6E1C6C7}" type="pres">
      <dgm:prSet presAssocID="{0B878368-0570-1E4D-80CE-0695C5E56912}" presName="composite" presStyleCnt="0"/>
      <dgm:spPr/>
    </dgm:pt>
    <dgm:pt modelId="{22FFBF02-6A51-B145-A077-1E8FE7420415}" type="pres">
      <dgm:prSet presAssocID="{0B878368-0570-1E4D-80CE-0695C5E56912}" presName="parentText" presStyleLbl="alignNode1" presStyleIdx="1" presStyleCnt="8">
        <dgm:presLayoutVars>
          <dgm:chMax val="1"/>
          <dgm:bulletEnabled val="1"/>
        </dgm:presLayoutVars>
      </dgm:prSet>
      <dgm:spPr/>
    </dgm:pt>
    <dgm:pt modelId="{6CDEE65D-CD52-B442-9582-F1102B2CC2C9}" type="pres">
      <dgm:prSet presAssocID="{0B878368-0570-1E4D-80CE-0695C5E56912}" presName="descendantText" presStyleLbl="alignAcc1" presStyleIdx="1" presStyleCnt="8">
        <dgm:presLayoutVars>
          <dgm:bulletEnabled val="1"/>
        </dgm:presLayoutVars>
      </dgm:prSet>
      <dgm:spPr/>
    </dgm:pt>
    <dgm:pt modelId="{B811CC52-F257-1D42-92C8-AD0683D8A04E}" type="pres">
      <dgm:prSet presAssocID="{D2879557-4F0E-324F-A2DA-C9B631687A75}" presName="sp" presStyleCnt="0"/>
      <dgm:spPr/>
    </dgm:pt>
    <dgm:pt modelId="{ED96BF2C-9956-9F4F-AB87-BD6D7A46BB30}" type="pres">
      <dgm:prSet presAssocID="{956007E1-665C-754B-A52D-BEEDD874DE0F}" presName="composite" presStyleCnt="0"/>
      <dgm:spPr/>
    </dgm:pt>
    <dgm:pt modelId="{B499EE01-57BE-F843-B0F4-212CD9BC0085}" type="pres">
      <dgm:prSet presAssocID="{956007E1-665C-754B-A52D-BEEDD874DE0F}" presName="parentText" presStyleLbl="alignNode1" presStyleIdx="2" presStyleCnt="8">
        <dgm:presLayoutVars>
          <dgm:chMax val="1"/>
          <dgm:bulletEnabled val="1"/>
        </dgm:presLayoutVars>
      </dgm:prSet>
      <dgm:spPr/>
    </dgm:pt>
    <dgm:pt modelId="{276C1ACF-CBF0-5045-B96D-820293FCDB55}" type="pres">
      <dgm:prSet presAssocID="{956007E1-665C-754B-A52D-BEEDD874DE0F}" presName="descendantText" presStyleLbl="alignAcc1" presStyleIdx="2" presStyleCnt="8">
        <dgm:presLayoutVars>
          <dgm:bulletEnabled val="1"/>
        </dgm:presLayoutVars>
      </dgm:prSet>
      <dgm:spPr/>
    </dgm:pt>
    <dgm:pt modelId="{AAC26A22-E4B2-2A42-9EAA-3D2FB8D73399}" type="pres">
      <dgm:prSet presAssocID="{2E5F019E-CB45-D248-BBF3-EDA5290FE60D}" presName="sp" presStyleCnt="0"/>
      <dgm:spPr/>
    </dgm:pt>
    <dgm:pt modelId="{7DA89C3B-78CC-BA4B-925F-7F7DCCDF83F2}" type="pres">
      <dgm:prSet presAssocID="{969A7FE0-2B39-F34C-AF6B-70D17C460812}" presName="composite" presStyleCnt="0"/>
      <dgm:spPr/>
    </dgm:pt>
    <dgm:pt modelId="{77CB5FD9-B4D7-D343-953A-47D48E0A5548}" type="pres">
      <dgm:prSet presAssocID="{969A7FE0-2B39-F34C-AF6B-70D17C460812}" presName="parentText" presStyleLbl="alignNode1" presStyleIdx="3" presStyleCnt="8">
        <dgm:presLayoutVars>
          <dgm:chMax val="1"/>
          <dgm:bulletEnabled val="1"/>
        </dgm:presLayoutVars>
      </dgm:prSet>
      <dgm:spPr/>
    </dgm:pt>
    <dgm:pt modelId="{093FB2E3-5331-3341-878F-FDED0A9E65FD}" type="pres">
      <dgm:prSet presAssocID="{969A7FE0-2B39-F34C-AF6B-70D17C460812}" presName="descendantText" presStyleLbl="alignAcc1" presStyleIdx="3" presStyleCnt="8">
        <dgm:presLayoutVars>
          <dgm:bulletEnabled val="1"/>
        </dgm:presLayoutVars>
      </dgm:prSet>
      <dgm:spPr/>
    </dgm:pt>
    <dgm:pt modelId="{D2292186-5FE0-3D49-8FA1-70AF9D3B82C7}" type="pres">
      <dgm:prSet presAssocID="{68307534-A34B-264D-9E8E-17B07A428BF6}" presName="sp" presStyleCnt="0"/>
      <dgm:spPr/>
    </dgm:pt>
    <dgm:pt modelId="{4BCE9862-7104-484A-8BEE-0CFC721C1535}" type="pres">
      <dgm:prSet presAssocID="{848E272E-45C4-C541-9934-84B1272BB0D4}" presName="composite" presStyleCnt="0"/>
      <dgm:spPr/>
    </dgm:pt>
    <dgm:pt modelId="{A1F03AFA-8829-8445-BECB-D4E831A88AF6}" type="pres">
      <dgm:prSet presAssocID="{848E272E-45C4-C541-9934-84B1272BB0D4}" presName="parentText" presStyleLbl="alignNode1" presStyleIdx="4" presStyleCnt="8">
        <dgm:presLayoutVars>
          <dgm:chMax val="1"/>
          <dgm:bulletEnabled val="1"/>
        </dgm:presLayoutVars>
      </dgm:prSet>
      <dgm:spPr/>
    </dgm:pt>
    <dgm:pt modelId="{B1C48102-8425-D748-8D04-00F46ACF611C}" type="pres">
      <dgm:prSet presAssocID="{848E272E-45C4-C541-9934-84B1272BB0D4}" presName="descendantText" presStyleLbl="alignAcc1" presStyleIdx="4" presStyleCnt="8">
        <dgm:presLayoutVars>
          <dgm:bulletEnabled val="1"/>
        </dgm:presLayoutVars>
      </dgm:prSet>
      <dgm:spPr/>
    </dgm:pt>
    <dgm:pt modelId="{6A5362F3-0289-7A40-9972-803172BEE3CB}" type="pres">
      <dgm:prSet presAssocID="{9DC2AD74-0243-FA40-B4A5-E044D0DDA244}" presName="sp" presStyleCnt="0"/>
      <dgm:spPr/>
    </dgm:pt>
    <dgm:pt modelId="{F7282E4B-4473-5A42-8376-1F5F8AA4CA27}" type="pres">
      <dgm:prSet presAssocID="{7C481D0C-7FF9-B343-8D4F-B99A4A8A5BB2}" presName="composite" presStyleCnt="0"/>
      <dgm:spPr/>
    </dgm:pt>
    <dgm:pt modelId="{55E4965C-20A2-C340-A3E1-08D8577D18FD}" type="pres">
      <dgm:prSet presAssocID="{7C481D0C-7FF9-B343-8D4F-B99A4A8A5BB2}" presName="parentText" presStyleLbl="alignNode1" presStyleIdx="5" presStyleCnt="8">
        <dgm:presLayoutVars>
          <dgm:chMax val="1"/>
          <dgm:bulletEnabled val="1"/>
        </dgm:presLayoutVars>
      </dgm:prSet>
      <dgm:spPr/>
    </dgm:pt>
    <dgm:pt modelId="{CFB8BA52-1C43-C844-B03C-4DC95DB6018D}" type="pres">
      <dgm:prSet presAssocID="{7C481D0C-7FF9-B343-8D4F-B99A4A8A5BB2}" presName="descendantText" presStyleLbl="alignAcc1" presStyleIdx="5" presStyleCnt="8">
        <dgm:presLayoutVars>
          <dgm:bulletEnabled val="1"/>
        </dgm:presLayoutVars>
      </dgm:prSet>
      <dgm:spPr/>
    </dgm:pt>
    <dgm:pt modelId="{A73AD4CD-5BE2-AD4E-9770-EE7741AF55D7}" type="pres">
      <dgm:prSet presAssocID="{F7347020-D90D-B34B-82A0-C02D2F26C42F}" presName="sp" presStyleCnt="0"/>
      <dgm:spPr/>
    </dgm:pt>
    <dgm:pt modelId="{7ACA8DF3-A9C6-6646-B641-ED3643462F9B}" type="pres">
      <dgm:prSet presAssocID="{AB05E107-3776-074A-BC3A-C769CC345E3B}" presName="composite" presStyleCnt="0"/>
      <dgm:spPr/>
    </dgm:pt>
    <dgm:pt modelId="{FA932EE8-39E0-524A-A52A-7057D542E799}" type="pres">
      <dgm:prSet presAssocID="{AB05E107-3776-074A-BC3A-C769CC345E3B}" presName="parentText" presStyleLbl="alignNode1" presStyleIdx="6" presStyleCnt="8">
        <dgm:presLayoutVars>
          <dgm:chMax val="1"/>
          <dgm:bulletEnabled val="1"/>
        </dgm:presLayoutVars>
      </dgm:prSet>
      <dgm:spPr/>
    </dgm:pt>
    <dgm:pt modelId="{AAFFE71C-F1C7-FD4B-A4EC-75A89F2CD262}" type="pres">
      <dgm:prSet presAssocID="{AB05E107-3776-074A-BC3A-C769CC345E3B}" presName="descendantText" presStyleLbl="alignAcc1" presStyleIdx="6" presStyleCnt="8">
        <dgm:presLayoutVars>
          <dgm:bulletEnabled val="1"/>
        </dgm:presLayoutVars>
      </dgm:prSet>
      <dgm:spPr/>
    </dgm:pt>
    <dgm:pt modelId="{5AFD94D0-EFE9-B54C-ABEE-AAD8CE073A29}" type="pres">
      <dgm:prSet presAssocID="{00B944E2-5706-5D40-8AD8-F87CDF3BD6F8}" presName="sp" presStyleCnt="0"/>
      <dgm:spPr/>
    </dgm:pt>
    <dgm:pt modelId="{22C46505-E1EB-C54D-A965-264E2C9FCDDC}" type="pres">
      <dgm:prSet presAssocID="{EBE96EAF-B864-1949-B1EA-72B24ED0B6D4}" presName="composite" presStyleCnt="0"/>
      <dgm:spPr/>
    </dgm:pt>
    <dgm:pt modelId="{3CD79CA6-5981-5545-A071-F7608BF47B06}" type="pres">
      <dgm:prSet presAssocID="{EBE96EAF-B864-1949-B1EA-72B24ED0B6D4}" presName="parentText" presStyleLbl="alignNode1" presStyleIdx="7" presStyleCnt="8">
        <dgm:presLayoutVars>
          <dgm:chMax val="1"/>
          <dgm:bulletEnabled val="1"/>
        </dgm:presLayoutVars>
      </dgm:prSet>
      <dgm:spPr/>
    </dgm:pt>
    <dgm:pt modelId="{9A2886FD-AD81-4E4D-AFE6-73A4A67DBCF8}" type="pres">
      <dgm:prSet presAssocID="{EBE96EAF-B864-1949-B1EA-72B24ED0B6D4}" presName="descendantText" presStyleLbl="alignAcc1" presStyleIdx="7" presStyleCnt="8">
        <dgm:presLayoutVars>
          <dgm:bulletEnabled val="1"/>
        </dgm:presLayoutVars>
      </dgm:prSet>
      <dgm:spPr/>
    </dgm:pt>
  </dgm:ptLst>
  <dgm:cxnLst>
    <dgm:cxn modelId="{20FE0101-5B02-AB41-8E47-CEEFC0FB32A4}" type="presOf" srcId="{3AFCC248-3306-EA42-BFF6-07DB9A3FA8B7}" destId="{093FB2E3-5331-3341-878F-FDED0A9E65FD}" srcOrd="0" destOrd="0" presId="urn:microsoft.com/office/officeart/2005/8/layout/chevron2"/>
    <dgm:cxn modelId="{A6EAAB10-278A-0D47-8D2A-D13B6878CEA4}" srcId="{0B878368-0570-1E4D-80CE-0695C5E56912}" destId="{DF3C2F1E-72BE-F641-953F-AF6B495857EC}" srcOrd="0" destOrd="0" parTransId="{05C42CB0-1F5F-AA4E-A1F1-7D0E27B64F12}" sibTransId="{B49C6429-EAEE-844D-94DC-645C2A7A9773}"/>
    <dgm:cxn modelId="{EE4E9713-759B-ED4A-9C64-BC59000BD191}" srcId="{1AB4A8B9-4400-1747-9BD1-C007F9849D64}" destId="{969A7FE0-2B39-F34C-AF6B-70D17C460812}" srcOrd="3" destOrd="0" parTransId="{2B182DBF-8A55-D749-A57A-14C29C528688}" sibTransId="{68307534-A34B-264D-9E8E-17B07A428BF6}"/>
    <dgm:cxn modelId="{2CED5219-28A8-7F4A-9403-ED5090551663}" srcId="{B0BFE36B-BA23-F541-8EED-B185297A5591}" destId="{4D3C4B2E-B64F-C341-99DA-4CB8F4D618D7}" srcOrd="0" destOrd="0" parTransId="{EFD6C77E-C174-464C-88FD-36135D71F83D}" sibTransId="{50DF0113-3F2F-7541-A554-5BA7DBBCB6D5}"/>
    <dgm:cxn modelId="{B4EC6B25-1C00-5A4C-B666-B9FDB1B03AD7}" type="presOf" srcId="{00F55D88-7F5C-7741-8BAE-5325F83511B4}" destId="{CFB8BA52-1C43-C844-B03C-4DC95DB6018D}" srcOrd="0" destOrd="0" presId="urn:microsoft.com/office/officeart/2005/8/layout/chevron2"/>
    <dgm:cxn modelId="{2AB2E527-233E-FC49-A351-E8F82686C1A6}" type="presOf" srcId="{BAF0C726-BFCC-314A-80B4-D3E6EC25D021}" destId="{9A2886FD-AD81-4E4D-AFE6-73A4A67DBCF8}" srcOrd="0" destOrd="0" presId="urn:microsoft.com/office/officeart/2005/8/layout/chevron2"/>
    <dgm:cxn modelId="{A9D4DB3D-B219-124C-8456-260933B71054}" srcId="{848E272E-45C4-C541-9934-84B1272BB0D4}" destId="{0649426A-F27B-5441-A053-15CB880310E6}" srcOrd="0" destOrd="0" parTransId="{76FD878D-4687-894C-B954-3A54A51B103D}" sibTransId="{5A71733A-E15C-7D44-BA44-AF80CA6D2B24}"/>
    <dgm:cxn modelId="{E640623E-F731-534B-BEBE-19C0A8F990FC}" type="presOf" srcId="{0B878368-0570-1E4D-80CE-0695C5E56912}" destId="{22FFBF02-6A51-B145-A077-1E8FE7420415}" srcOrd="0" destOrd="0" presId="urn:microsoft.com/office/officeart/2005/8/layout/chevron2"/>
    <dgm:cxn modelId="{D8009D47-A539-7747-B0DD-1E3EB88AD249}" srcId="{EBE96EAF-B864-1949-B1EA-72B24ED0B6D4}" destId="{BAF0C726-BFCC-314A-80B4-D3E6EC25D021}" srcOrd="0" destOrd="0" parTransId="{118D2981-D0CE-514C-880C-C70B4286FC73}" sibTransId="{2A71705B-3301-104F-B909-4D11E022A097}"/>
    <dgm:cxn modelId="{50523650-EE81-8C47-909D-4F5E0C7F4169}" type="presOf" srcId="{B0BFE36B-BA23-F541-8EED-B185297A5591}" destId="{F47E72C5-C462-D74F-8889-C45E5D170208}" srcOrd="0" destOrd="0" presId="urn:microsoft.com/office/officeart/2005/8/layout/chevron2"/>
    <dgm:cxn modelId="{84090F52-145A-C643-9E12-3BBF1E6F8033}" type="presOf" srcId="{969A7FE0-2B39-F34C-AF6B-70D17C460812}" destId="{77CB5FD9-B4D7-D343-953A-47D48E0A5548}" srcOrd="0" destOrd="0" presId="urn:microsoft.com/office/officeart/2005/8/layout/chevron2"/>
    <dgm:cxn modelId="{5920E65C-1567-374D-B5B3-9C44C6A7F14F}" srcId="{956007E1-665C-754B-A52D-BEEDD874DE0F}" destId="{6E2FC69D-2FE3-5B4F-A179-FED4DADE4723}" srcOrd="0" destOrd="0" parTransId="{36447C30-2B8D-E844-B08E-540B84CFF83B}" sibTransId="{19C17725-9D22-5749-901A-D7B053FE0EF5}"/>
    <dgm:cxn modelId="{8EEC1161-1173-E847-B406-4EB9B778BDEC}" type="presOf" srcId="{4D3C4B2E-B64F-C341-99DA-4CB8F4D618D7}" destId="{9AEC7FC7-1241-494A-B4E0-8BB42D8DA10F}" srcOrd="0" destOrd="0" presId="urn:microsoft.com/office/officeart/2005/8/layout/chevron2"/>
    <dgm:cxn modelId="{90C24161-A516-5F45-82E6-5F46779C351F}" type="presOf" srcId="{0649426A-F27B-5441-A053-15CB880310E6}" destId="{B1C48102-8425-D748-8D04-00F46ACF611C}" srcOrd="0" destOrd="0" presId="urn:microsoft.com/office/officeart/2005/8/layout/chevron2"/>
    <dgm:cxn modelId="{5CD8AE61-0712-1B4B-9831-8645F89D05CB}" srcId="{969A7FE0-2B39-F34C-AF6B-70D17C460812}" destId="{3AFCC248-3306-EA42-BFF6-07DB9A3FA8B7}" srcOrd="0" destOrd="0" parTransId="{164D2007-B714-CE4C-AC51-1B5383983FD7}" sibTransId="{7F1AACBD-8139-4E43-A553-B649A02251DD}"/>
    <dgm:cxn modelId="{2E2A9684-77A9-1D41-AF52-161239757227}" srcId="{1AB4A8B9-4400-1747-9BD1-C007F9849D64}" destId="{7C481D0C-7FF9-B343-8D4F-B99A4A8A5BB2}" srcOrd="5" destOrd="0" parTransId="{4D528137-1A42-2D4C-941E-DF3FBB344D6D}" sibTransId="{F7347020-D90D-B34B-82A0-C02D2F26C42F}"/>
    <dgm:cxn modelId="{C9393086-7880-2144-B881-848167038677}" type="presOf" srcId="{6E2FC69D-2FE3-5B4F-A179-FED4DADE4723}" destId="{276C1ACF-CBF0-5045-B96D-820293FCDB55}" srcOrd="0" destOrd="0" presId="urn:microsoft.com/office/officeart/2005/8/layout/chevron2"/>
    <dgm:cxn modelId="{2C0C788A-3C52-CE4F-B90B-F7B3C7B2649B}" type="presOf" srcId="{848E272E-45C4-C541-9934-84B1272BB0D4}" destId="{A1F03AFA-8829-8445-BECB-D4E831A88AF6}" srcOrd="0" destOrd="0" presId="urn:microsoft.com/office/officeart/2005/8/layout/chevron2"/>
    <dgm:cxn modelId="{81206F8E-404A-EA43-88AA-0CF30A435082}" type="presOf" srcId="{A897B7C9-7CEE-FB4A-9727-E7B591E9C20F}" destId="{AAFFE71C-F1C7-FD4B-A4EC-75A89F2CD262}" srcOrd="0" destOrd="0" presId="urn:microsoft.com/office/officeart/2005/8/layout/chevron2"/>
    <dgm:cxn modelId="{2F64E394-E00D-C741-A8E8-E6C7683EEEC6}" srcId="{1AB4A8B9-4400-1747-9BD1-C007F9849D64}" destId="{EBE96EAF-B864-1949-B1EA-72B24ED0B6D4}" srcOrd="7" destOrd="0" parTransId="{3E1024F4-F023-3E48-88B7-52CB01484B72}" sibTransId="{A9C0E234-DF95-F445-B5C7-C8A666E7B26D}"/>
    <dgm:cxn modelId="{D07F92A6-0755-1F4C-8494-02AADB3CE121}" type="presOf" srcId="{7C481D0C-7FF9-B343-8D4F-B99A4A8A5BB2}" destId="{55E4965C-20A2-C340-A3E1-08D8577D18FD}" srcOrd="0" destOrd="0" presId="urn:microsoft.com/office/officeart/2005/8/layout/chevron2"/>
    <dgm:cxn modelId="{2B8873AC-8AC3-4A40-853B-A349FEA767A1}" srcId="{1AB4A8B9-4400-1747-9BD1-C007F9849D64}" destId="{0B878368-0570-1E4D-80CE-0695C5E56912}" srcOrd="1" destOrd="0" parTransId="{B2D036E4-A63A-8743-8CF1-653DED7F0772}" sibTransId="{D2879557-4F0E-324F-A2DA-C9B631687A75}"/>
    <dgm:cxn modelId="{56A5D6AC-DE10-584D-9FFE-9126B9130F0C}" type="presOf" srcId="{AB05E107-3776-074A-BC3A-C769CC345E3B}" destId="{FA932EE8-39E0-524A-A52A-7057D542E799}" srcOrd="0" destOrd="0" presId="urn:microsoft.com/office/officeart/2005/8/layout/chevron2"/>
    <dgm:cxn modelId="{3A50A6B1-C90A-2343-8267-F97DDE7B7447}" srcId="{AB05E107-3776-074A-BC3A-C769CC345E3B}" destId="{A897B7C9-7CEE-FB4A-9727-E7B591E9C20F}" srcOrd="0" destOrd="0" parTransId="{CAE4B9ED-9D23-5642-98BD-F70750B563C3}" sibTransId="{F23BA596-684B-0840-8ED0-9F61C2C788D1}"/>
    <dgm:cxn modelId="{DB847EBA-0BCB-E344-A5C5-CF16537B8655}" srcId="{1AB4A8B9-4400-1747-9BD1-C007F9849D64}" destId="{848E272E-45C4-C541-9934-84B1272BB0D4}" srcOrd="4" destOrd="0" parTransId="{D22FA903-C0B5-1C4B-8205-2FA276144F47}" sibTransId="{9DC2AD74-0243-FA40-B4A5-E044D0DDA244}"/>
    <dgm:cxn modelId="{D0929EC9-A90E-8E4F-8FC0-31F216D0E328}" type="presOf" srcId="{EBE96EAF-B864-1949-B1EA-72B24ED0B6D4}" destId="{3CD79CA6-5981-5545-A071-F7608BF47B06}" srcOrd="0" destOrd="0" presId="urn:microsoft.com/office/officeart/2005/8/layout/chevron2"/>
    <dgm:cxn modelId="{C16A69CF-138C-5E4B-B4B9-32CB860D6633}" srcId="{7C481D0C-7FF9-B343-8D4F-B99A4A8A5BB2}" destId="{00F55D88-7F5C-7741-8BAE-5325F83511B4}" srcOrd="0" destOrd="0" parTransId="{3CBE1288-72BB-6E40-AA8A-EB9E46913A59}" sibTransId="{8FCC4CB7-7EF1-F14F-A815-1E572F0E9F26}"/>
    <dgm:cxn modelId="{8EF6B7D4-B976-024B-B16A-5FBB242CE461}" srcId="{1AB4A8B9-4400-1747-9BD1-C007F9849D64}" destId="{AB05E107-3776-074A-BC3A-C769CC345E3B}" srcOrd="6" destOrd="0" parTransId="{3BBAD3DC-4F83-2F45-9F82-4C76DD2DD7BF}" sibTransId="{00B944E2-5706-5D40-8AD8-F87CDF3BD6F8}"/>
    <dgm:cxn modelId="{A27753D9-5DE1-3846-9BE5-6961390FBDBB}" srcId="{1AB4A8B9-4400-1747-9BD1-C007F9849D64}" destId="{B0BFE36B-BA23-F541-8EED-B185297A5591}" srcOrd="0" destOrd="0" parTransId="{CD60F9CA-2EC8-6842-A890-994AFA3D2906}" sibTransId="{3E094E13-2D31-914A-9B38-27A2EFF3D1F2}"/>
    <dgm:cxn modelId="{D46F54EA-9987-2D45-B4DA-01EB5FE46F80}" srcId="{1AB4A8B9-4400-1747-9BD1-C007F9849D64}" destId="{956007E1-665C-754B-A52D-BEEDD874DE0F}" srcOrd="2" destOrd="0" parTransId="{29403152-F7B1-AB48-B4DF-57D65DC1E86C}" sibTransId="{2E5F019E-CB45-D248-BBF3-EDA5290FE60D}"/>
    <dgm:cxn modelId="{9D55B1EB-0EBB-8B42-8B02-62B75CEF301F}" type="presOf" srcId="{DF3C2F1E-72BE-F641-953F-AF6B495857EC}" destId="{6CDEE65D-CD52-B442-9582-F1102B2CC2C9}" srcOrd="0" destOrd="0" presId="urn:microsoft.com/office/officeart/2005/8/layout/chevron2"/>
    <dgm:cxn modelId="{2E9F37F2-9093-6F4B-8A4E-3A7EDFBBB016}" type="presOf" srcId="{1AB4A8B9-4400-1747-9BD1-C007F9849D64}" destId="{F6C860F5-34E5-8B46-A941-5E8E09835944}" srcOrd="0" destOrd="0" presId="urn:microsoft.com/office/officeart/2005/8/layout/chevron2"/>
    <dgm:cxn modelId="{707A3FFC-00FE-BF48-A771-BF9222CBD03E}" type="presOf" srcId="{956007E1-665C-754B-A52D-BEEDD874DE0F}" destId="{B499EE01-57BE-F843-B0F4-212CD9BC0085}" srcOrd="0" destOrd="0" presId="urn:microsoft.com/office/officeart/2005/8/layout/chevron2"/>
    <dgm:cxn modelId="{A955F83E-9FF4-AA4A-ACC1-AF94DE0E4895}" type="presParOf" srcId="{F6C860F5-34E5-8B46-A941-5E8E09835944}" destId="{E0532A5B-FC20-644B-8B1C-434143F846B2}" srcOrd="0" destOrd="0" presId="urn:microsoft.com/office/officeart/2005/8/layout/chevron2"/>
    <dgm:cxn modelId="{8F1650FD-07AD-414C-8DD5-5DE70BBCFC78}" type="presParOf" srcId="{E0532A5B-FC20-644B-8B1C-434143F846B2}" destId="{F47E72C5-C462-D74F-8889-C45E5D170208}" srcOrd="0" destOrd="0" presId="urn:microsoft.com/office/officeart/2005/8/layout/chevron2"/>
    <dgm:cxn modelId="{042301AD-AF1E-C941-899C-ADEC5F9D80D0}" type="presParOf" srcId="{E0532A5B-FC20-644B-8B1C-434143F846B2}" destId="{9AEC7FC7-1241-494A-B4E0-8BB42D8DA10F}" srcOrd="1" destOrd="0" presId="urn:microsoft.com/office/officeart/2005/8/layout/chevron2"/>
    <dgm:cxn modelId="{EE82C7D6-E5FF-664D-9087-AAD9249E7C3D}" type="presParOf" srcId="{F6C860F5-34E5-8B46-A941-5E8E09835944}" destId="{D7A05302-ABD2-844E-9003-7163FB583BC4}" srcOrd="1" destOrd="0" presId="urn:microsoft.com/office/officeart/2005/8/layout/chevron2"/>
    <dgm:cxn modelId="{0D666C40-1C86-8241-AB5F-C8DF2CC61CC0}" type="presParOf" srcId="{F6C860F5-34E5-8B46-A941-5E8E09835944}" destId="{99B10D2A-78B1-D74A-A412-058BC6E1C6C7}" srcOrd="2" destOrd="0" presId="urn:microsoft.com/office/officeart/2005/8/layout/chevron2"/>
    <dgm:cxn modelId="{61F205C8-CA16-8B42-9267-29049F4637B7}" type="presParOf" srcId="{99B10D2A-78B1-D74A-A412-058BC6E1C6C7}" destId="{22FFBF02-6A51-B145-A077-1E8FE7420415}" srcOrd="0" destOrd="0" presId="urn:microsoft.com/office/officeart/2005/8/layout/chevron2"/>
    <dgm:cxn modelId="{CFF3E441-CEF3-F449-BEB5-235C800553A1}" type="presParOf" srcId="{99B10D2A-78B1-D74A-A412-058BC6E1C6C7}" destId="{6CDEE65D-CD52-B442-9582-F1102B2CC2C9}" srcOrd="1" destOrd="0" presId="urn:microsoft.com/office/officeart/2005/8/layout/chevron2"/>
    <dgm:cxn modelId="{D4EBFB86-00E3-0049-B353-6B60E8FCD460}" type="presParOf" srcId="{F6C860F5-34E5-8B46-A941-5E8E09835944}" destId="{B811CC52-F257-1D42-92C8-AD0683D8A04E}" srcOrd="3" destOrd="0" presId="urn:microsoft.com/office/officeart/2005/8/layout/chevron2"/>
    <dgm:cxn modelId="{B592B219-883E-AA4A-AC95-380EDD09C322}" type="presParOf" srcId="{F6C860F5-34E5-8B46-A941-5E8E09835944}" destId="{ED96BF2C-9956-9F4F-AB87-BD6D7A46BB30}" srcOrd="4" destOrd="0" presId="urn:microsoft.com/office/officeart/2005/8/layout/chevron2"/>
    <dgm:cxn modelId="{A6139072-627E-6043-88A3-7540E6443DB1}" type="presParOf" srcId="{ED96BF2C-9956-9F4F-AB87-BD6D7A46BB30}" destId="{B499EE01-57BE-F843-B0F4-212CD9BC0085}" srcOrd="0" destOrd="0" presId="urn:microsoft.com/office/officeart/2005/8/layout/chevron2"/>
    <dgm:cxn modelId="{DE265D5F-7983-204D-9BD8-1A52D89DDFC5}" type="presParOf" srcId="{ED96BF2C-9956-9F4F-AB87-BD6D7A46BB30}" destId="{276C1ACF-CBF0-5045-B96D-820293FCDB55}" srcOrd="1" destOrd="0" presId="urn:microsoft.com/office/officeart/2005/8/layout/chevron2"/>
    <dgm:cxn modelId="{BCB4E840-78F6-964F-B468-02B698E08431}" type="presParOf" srcId="{F6C860F5-34E5-8B46-A941-5E8E09835944}" destId="{AAC26A22-E4B2-2A42-9EAA-3D2FB8D73399}" srcOrd="5" destOrd="0" presId="urn:microsoft.com/office/officeart/2005/8/layout/chevron2"/>
    <dgm:cxn modelId="{EC5B7A0B-C6E6-404B-A63C-1BE61A139B6B}" type="presParOf" srcId="{F6C860F5-34E5-8B46-A941-5E8E09835944}" destId="{7DA89C3B-78CC-BA4B-925F-7F7DCCDF83F2}" srcOrd="6" destOrd="0" presId="urn:microsoft.com/office/officeart/2005/8/layout/chevron2"/>
    <dgm:cxn modelId="{0E7872C6-28BB-9142-ADD3-BF106636F0AB}" type="presParOf" srcId="{7DA89C3B-78CC-BA4B-925F-7F7DCCDF83F2}" destId="{77CB5FD9-B4D7-D343-953A-47D48E0A5548}" srcOrd="0" destOrd="0" presId="urn:microsoft.com/office/officeart/2005/8/layout/chevron2"/>
    <dgm:cxn modelId="{5BEA022F-A22B-9444-8F8F-7BACC440BEB1}" type="presParOf" srcId="{7DA89C3B-78CC-BA4B-925F-7F7DCCDF83F2}" destId="{093FB2E3-5331-3341-878F-FDED0A9E65FD}" srcOrd="1" destOrd="0" presId="urn:microsoft.com/office/officeart/2005/8/layout/chevron2"/>
    <dgm:cxn modelId="{424B1247-78A5-C94C-80F5-8F20E04793F6}" type="presParOf" srcId="{F6C860F5-34E5-8B46-A941-5E8E09835944}" destId="{D2292186-5FE0-3D49-8FA1-70AF9D3B82C7}" srcOrd="7" destOrd="0" presId="urn:microsoft.com/office/officeart/2005/8/layout/chevron2"/>
    <dgm:cxn modelId="{516B8430-FF6B-564F-A0ED-D9B1E5538C3A}" type="presParOf" srcId="{F6C860F5-34E5-8B46-A941-5E8E09835944}" destId="{4BCE9862-7104-484A-8BEE-0CFC721C1535}" srcOrd="8" destOrd="0" presId="urn:microsoft.com/office/officeart/2005/8/layout/chevron2"/>
    <dgm:cxn modelId="{840792D7-A2CC-6D41-B1F8-BDACE3E47B38}" type="presParOf" srcId="{4BCE9862-7104-484A-8BEE-0CFC721C1535}" destId="{A1F03AFA-8829-8445-BECB-D4E831A88AF6}" srcOrd="0" destOrd="0" presId="urn:microsoft.com/office/officeart/2005/8/layout/chevron2"/>
    <dgm:cxn modelId="{6907129B-E9C9-5342-A7D0-657D4F3B774B}" type="presParOf" srcId="{4BCE9862-7104-484A-8BEE-0CFC721C1535}" destId="{B1C48102-8425-D748-8D04-00F46ACF611C}" srcOrd="1" destOrd="0" presId="urn:microsoft.com/office/officeart/2005/8/layout/chevron2"/>
    <dgm:cxn modelId="{803ABEB4-C706-2C4A-8155-AF98F65D934D}" type="presParOf" srcId="{F6C860F5-34E5-8B46-A941-5E8E09835944}" destId="{6A5362F3-0289-7A40-9972-803172BEE3CB}" srcOrd="9" destOrd="0" presId="urn:microsoft.com/office/officeart/2005/8/layout/chevron2"/>
    <dgm:cxn modelId="{71120812-EBD8-2E41-8B4C-D7FB988FFF15}" type="presParOf" srcId="{F6C860F5-34E5-8B46-A941-5E8E09835944}" destId="{F7282E4B-4473-5A42-8376-1F5F8AA4CA27}" srcOrd="10" destOrd="0" presId="urn:microsoft.com/office/officeart/2005/8/layout/chevron2"/>
    <dgm:cxn modelId="{17E7EFB8-D2A4-624A-9C8A-27CEE9281BA2}" type="presParOf" srcId="{F7282E4B-4473-5A42-8376-1F5F8AA4CA27}" destId="{55E4965C-20A2-C340-A3E1-08D8577D18FD}" srcOrd="0" destOrd="0" presId="urn:microsoft.com/office/officeart/2005/8/layout/chevron2"/>
    <dgm:cxn modelId="{2CD91B4E-80D1-814A-AFA0-75F49A3E12F8}" type="presParOf" srcId="{F7282E4B-4473-5A42-8376-1F5F8AA4CA27}" destId="{CFB8BA52-1C43-C844-B03C-4DC95DB6018D}" srcOrd="1" destOrd="0" presId="urn:microsoft.com/office/officeart/2005/8/layout/chevron2"/>
    <dgm:cxn modelId="{392DB768-93D2-A54D-AE24-E97B38716766}" type="presParOf" srcId="{F6C860F5-34E5-8B46-A941-5E8E09835944}" destId="{A73AD4CD-5BE2-AD4E-9770-EE7741AF55D7}" srcOrd="11" destOrd="0" presId="urn:microsoft.com/office/officeart/2005/8/layout/chevron2"/>
    <dgm:cxn modelId="{F48CF3F7-6F3E-CD42-AF91-596EBCF274E0}" type="presParOf" srcId="{F6C860F5-34E5-8B46-A941-5E8E09835944}" destId="{7ACA8DF3-A9C6-6646-B641-ED3643462F9B}" srcOrd="12" destOrd="0" presId="urn:microsoft.com/office/officeart/2005/8/layout/chevron2"/>
    <dgm:cxn modelId="{837BB9A4-8CEE-D049-A384-D1D41CAF7EE1}" type="presParOf" srcId="{7ACA8DF3-A9C6-6646-B641-ED3643462F9B}" destId="{FA932EE8-39E0-524A-A52A-7057D542E799}" srcOrd="0" destOrd="0" presId="urn:microsoft.com/office/officeart/2005/8/layout/chevron2"/>
    <dgm:cxn modelId="{CF923480-D223-AF4C-B3BA-A47BE7516EEF}" type="presParOf" srcId="{7ACA8DF3-A9C6-6646-B641-ED3643462F9B}" destId="{AAFFE71C-F1C7-FD4B-A4EC-75A89F2CD262}" srcOrd="1" destOrd="0" presId="urn:microsoft.com/office/officeart/2005/8/layout/chevron2"/>
    <dgm:cxn modelId="{84C329BD-F385-E648-B326-E5329E828534}" type="presParOf" srcId="{F6C860F5-34E5-8B46-A941-5E8E09835944}" destId="{5AFD94D0-EFE9-B54C-ABEE-AAD8CE073A29}" srcOrd="13" destOrd="0" presId="urn:microsoft.com/office/officeart/2005/8/layout/chevron2"/>
    <dgm:cxn modelId="{8C649397-6E87-0F4D-BEDF-5535EC4BDF4B}" type="presParOf" srcId="{F6C860F5-34E5-8B46-A941-5E8E09835944}" destId="{22C46505-E1EB-C54D-A965-264E2C9FCDDC}" srcOrd="14" destOrd="0" presId="urn:microsoft.com/office/officeart/2005/8/layout/chevron2"/>
    <dgm:cxn modelId="{9C27B40F-5BF1-B544-A72F-94A04C078EAE}" type="presParOf" srcId="{22C46505-E1EB-C54D-A965-264E2C9FCDDC}" destId="{3CD79CA6-5981-5545-A071-F7608BF47B06}" srcOrd="0" destOrd="0" presId="urn:microsoft.com/office/officeart/2005/8/layout/chevron2"/>
    <dgm:cxn modelId="{262F1FEA-CF86-714D-BABE-41A03861D793}" type="presParOf" srcId="{22C46505-E1EB-C54D-A965-264E2C9FCDDC}" destId="{9A2886FD-AD81-4E4D-AFE6-73A4A67DBCF8}"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AB4A8B9-4400-1747-9BD1-C007F9849D64}" type="doc">
      <dgm:prSet loTypeId="urn:microsoft.com/office/officeart/2005/8/layout/chevron2" loCatId="" qsTypeId="urn:microsoft.com/office/officeart/2005/8/quickstyle/simple1" qsCatId="simple" csTypeId="urn:microsoft.com/office/officeart/2005/8/colors/accent1_2" csCatId="accent1" phldr="1"/>
      <dgm:spPr/>
    </dgm:pt>
    <dgm:pt modelId="{B0BFE36B-BA23-F541-8EED-B185297A5591}">
      <dgm:prSet phldrT="[Text]" custT="1"/>
      <dgm:spPr>
        <a:solidFill>
          <a:schemeClr val="accent1"/>
        </a:solidFill>
        <a:ln>
          <a:noFill/>
        </a:ln>
        <a:effectLst>
          <a:outerShdw blurRad="50800" dist="38100" dir="2700000" algn="tl" rotWithShape="0">
            <a:prstClr val="black">
              <a:alpha val="40000"/>
            </a:prstClr>
          </a:outerShdw>
        </a:effectLst>
      </dgm:spPr>
      <dgm:t>
        <a:bodyPr/>
        <a:lstStyle/>
        <a:p>
          <a:r>
            <a:rPr lang="en-GB" sz="1800" b="1" dirty="0">
              <a:effectLst>
                <a:outerShdw blurRad="50800" dist="38100" dir="2700000" algn="tl" rotWithShape="0">
                  <a:prstClr val="black">
                    <a:alpha val="40000"/>
                  </a:prstClr>
                </a:outerShdw>
              </a:effectLst>
              <a:latin typeface="+mj-lt"/>
            </a:rPr>
            <a:t>1</a:t>
          </a:r>
          <a:endParaRPr lang="en-GB" sz="2000" b="1" dirty="0">
            <a:effectLst>
              <a:outerShdw blurRad="50800" dist="38100" dir="2700000" algn="tl" rotWithShape="0">
                <a:prstClr val="black">
                  <a:alpha val="40000"/>
                </a:prstClr>
              </a:outerShdw>
            </a:effectLst>
            <a:latin typeface="+mj-lt"/>
          </a:endParaRPr>
        </a:p>
      </dgm:t>
    </dgm:pt>
    <dgm:pt modelId="{CD60F9CA-2EC8-6842-A890-994AFA3D2906}" type="parTrans" cxnId="{A27753D9-5DE1-3846-9BE5-6961390FBDBB}">
      <dgm:prSet/>
      <dgm:spPr/>
      <dgm:t>
        <a:bodyPr/>
        <a:lstStyle/>
        <a:p>
          <a:endParaRPr lang="en-GB" sz="1100">
            <a:latin typeface="+mj-lt"/>
          </a:endParaRPr>
        </a:p>
      </dgm:t>
    </dgm:pt>
    <dgm:pt modelId="{3E094E13-2D31-914A-9B38-27A2EFF3D1F2}" type="sibTrans" cxnId="{A27753D9-5DE1-3846-9BE5-6961390FBDBB}">
      <dgm:prSet/>
      <dgm:spPr/>
      <dgm:t>
        <a:bodyPr/>
        <a:lstStyle/>
        <a:p>
          <a:endParaRPr lang="en-GB" sz="1100">
            <a:latin typeface="+mj-lt"/>
          </a:endParaRPr>
        </a:p>
      </dgm:t>
    </dgm:pt>
    <dgm:pt modelId="{0B878368-0570-1E4D-80CE-0695C5E56912}">
      <dgm:prSet phldrT="[Text]" custT="1"/>
      <dgm:spPr>
        <a:ln>
          <a:noFill/>
        </a:ln>
        <a:effectLst>
          <a:outerShdw blurRad="50800" dist="38100" dir="2700000" algn="tl" rotWithShape="0">
            <a:prstClr val="black">
              <a:alpha val="40000"/>
            </a:prstClr>
          </a:outerShdw>
        </a:effectLst>
      </dgm:spPr>
      <dgm:t>
        <a:bodyPr/>
        <a:lstStyle/>
        <a:p>
          <a:r>
            <a:rPr lang="en-GB" sz="1800" b="1" dirty="0">
              <a:effectLst>
                <a:outerShdw blurRad="50800" dist="38100" dir="2700000" algn="tl" rotWithShape="0">
                  <a:prstClr val="black">
                    <a:alpha val="40000"/>
                  </a:prstClr>
                </a:outerShdw>
              </a:effectLst>
              <a:latin typeface="+mj-lt"/>
            </a:rPr>
            <a:t>2</a:t>
          </a:r>
          <a:endParaRPr lang="en-GB" sz="1800" dirty="0">
            <a:latin typeface="+mj-lt"/>
          </a:endParaRPr>
        </a:p>
      </dgm:t>
    </dgm:pt>
    <dgm:pt modelId="{B2D036E4-A63A-8743-8CF1-653DED7F0772}" type="parTrans" cxnId="{2B8873AC-8AC3-4A40-853B-A349FEA767A1}">
      <dgm:prSet/>
      <dgm:spPr/>
      <dgm:t>
        <a:bodyPr/>
        <a:lstStyle/>
        <a:p>
          <a:endParaRPr lang="en-GB" sz="1100">
            <a:latin typeface="+mj-lt"/>
          </a:endParaRPr>
        </a:p>
      </dgm:t>
    </dgm:pt>
    <dgm:pt modelId="{D2879557-4F0E-324F-A2DA-C9B631687A75}" type="sibTrans" cxnId="{2B8873AC-8AC3-4A40-853B-A349FEA767A1}">
      <dgm:prSet/>
      <dgm:spPr/>
      <dgm:t>
        <a:bodyPr/>
        <a:lstStyle/>
        <a:p>
          <a:endParaRPr lang="en-GB" sz="1100">
            <a:latin typeface="+mj-lt"/>
          </a:endParaRPr>
        </a:p>
      </dgm:t>
    </dgm:pt>
    <dgm:pt modelId="{956007E1-665C-754B-A52D-BEEDD874DE0F}">
      <dgm:prSet phldrT="[Text]" custT="1"/>
      <dgm:spPr>
        <a:ln>
          <a:noFill/>
        </a:ln>
        <a:effectLst>
          <a:outerShdw blurRad="50800" dist="38100" dir="2700000" algn="tl" rotWithShape="0">
            <a:prstClr val="black">
              <a:alpha val="40000"/>
            </a:prstClr>
          </a:outerShdw>
        </a:effectLst>
      </dgm:spPr>
      <dgm:t>
        <a:bodyPr/>
        <a:lstStyle/>
        <a:p>
          <a:r>
            <a:rPr lang="en-GB" sz="1800" b="1" dirty="0">
              <a:latin typeface="+mj-lt"/>
            </a:rPr>
            <a:t>3</a:t>
          </a:r>
        </a:p>
      </dgm:t>
    </dgm:pt>
    <dgm:pt modelId="{29403152-F7B1-AB48-B4DF-57D65DC1E86C}" type="parTrans" cxnId="{D46F54EA-9987-2D45-B4DA-01EB5FE46F80}">
      <dgm:prSet/>
      <dgm:spPr/>
      <dgm:t>
        <a:bodyPr/>
        <a:lstStyle/>
        <a:p>
          <a:endParaRPr lang="en-GB" sz="1100">
            <a:latin typeface="+mj-lt"/>
          </a:endParaRPr>
        </a:p>
      </dgm:t>
    </dgm:pt>
    <dgm:pt modelId="{2E5F019E-CB45-D248-BBF3-EDA5290FE60D}" type="sibTrans" cxnId="{D46F54EA-9987-2D45-B4DA-01EB5FE46F80}">
      <dgm:prSet/>
      <dgm:spPr/>
      <dgm:t>
        <a:bodyPr/>
        <a:lstStyle/>
        <a:p>
          <a:endParaRPr lang="en-GB" sz="1100">
            <a:latin typeface="+mj-lt"/>
          </a:endParaRPr>
        </a:p>
      </dgm:t>
    </dgm:pt>
    <dgm:pt modelId="{969A7FE0-2B39-F34C-AF6B-70D17C460812}">
      <dgm:prSet custT="1"/>
      <dgm:spPr>
        <a:solidFill>
          <a:schemeClr val="accent1"/>
        </a:solidFill>
        <a:ln>
          <a:noFill/>
        </a:ln>
        <a:effectLst>
          <a:outerShdw blurRad="50800" dist="38100" dir="2700000" algn="tl" rotWithShape="0">
            <a:prstClr val="black">
              <a:alpha val="40000"/>
            </a:prstClr>
          </a:outerShdw>
        </a:effectLst>
      </dgm:spPr>
      <dgm:t>
        <a:bodyPr/>
        <a:lstStyle/>
        <a:p>
          <a:r>
            <a:rPr lang="en-GB" sz="1800" b="1" dirty="0">
              <a:effectLst>
                <a:outerShdw blurRad="50800" dist="38100" dir="2700000" algn="tl" rotWithShape="0">
                  <a:prstClr val="black">
                    <a:alpha val="40000"/>
                  </a:prstClr>
                </a:outerShdw>
              </a:effectLst>
              <a:latin typeface="+mj-lt"/>
            </a:rPr>
            <a:t>4</a:t>
          </a:r>
        </a:p>
      </dgm:t>
    </dgm:pt>
    <dgm:pt modelId="{2B182DBF-8A55-D749-A57A-14C29C528688}" type="parTrans" cxnId="{EE4E9713-759B-ED4A-9C64-BC59000BD191}">
      <dgm:prSet/>
      <dgm:spPr/>
      <dgm:t>
        <a:bodyPr/>
        <a:lstStyle/>
        <a:p>
          <a:endParaRPr lang="en-GB" sz="1100">
            <a:latin typeface="+mj-lt"/>
          </a:endParaRPr>
        </a:p>
      </dgm:t>
    </dgm:pt>
    <dgm:pt modelId="{68307534-A34B-264D-9E8E-17B07A428BF6}" type="sibTrans" cxnId="{EE4E9713-759B-ED4A-9C64-BC59000BD191}">
      <dgm:prSet/>
      <dgm:spPr/>
      <dgm:t>
        <a:bodyPr/>
        <a:lstStyle/>
        <a:p>
          <a:endParaRPr lang="en-GB" sz="1100">
            <a:latin typeface="+mj-lt"/>
          </a:endParaRPr>
        </a:p>
      </dgm:t>
    </dgm:pt>
    <dgm:pt modelId="{848E272E-45C4-C541-9934-84B1272BB0D4}">
      <dgm:prSet custT="1"/>
      <dgm:spPr>
        <a:solidFill>
          <a:schemeClr val="accent1"/>
        </a:solidFill>
        <a:ln>
          <a:noFill/>
        </a:ln>
        <a:effectLst>
          <a:outerShdw blurRad="50800" dist="38100" dir="2700000" algn="tl" rotWithShape="0">
            <a:prstClr val="black">
              <a:alpha val="40000"/>
            </a:prstClr>
          </a:outerShdw>
        </a:effectLst>
      </dgm:spPr>
      <dgm:t>
        <a:bodyPr/>
        <a:lstStyle/>
        <a:p>
          <a:r>
            <a:rPr lang="en-US" sz="1800" b="1" dirty="0">
              <a:effectLst>
                <a:outerShdw blurRad="50800" dist="38100" dir="2700000" algn="tl" rotWithShape="0">
                  <a:prstClr val="black">
                    <a:alpha val="40000"/>
                  </a:prstClr>
                </a:outerShdw>
              </a:effectLst>
              <a:latin typeface="+mj-lt"/>
            </a:rPr>
            <a:t>5</a:t>
          </a:r>
        </a:p>
      </dgm:t>
    </dgm:pt>
    <dgm:pt modelId="{D22FA903-C0B5-1C4B-8205-2FA276144F47}" type="parTrans" cxnId="{DB847EBA-0BCB-E344-A5C5-CF16537B8655}">
      <dgm:prSet/>
      <dgm:spPr/>
      <dgm:t>
        <a:bodyPr/>
        <a:lstStyle/>
        <a:p>
          <a:endParaRPr lang="en-US">
            <a:latin typeface="+mj-lt"/>
          </a:endParaRPr>
        </a:p>
      </dgm:t>
    </dgm:pt>
    <dgm:pt modelId="{9DC2AD74-0243-FA40-B4A5-E044D0DDA244}" type="sibTrans" cxnId="{DB847EBA-0BCB-E344-A5C5-CF16537B8655}">
      <dgm:prSet/>
      <dgm:spPr/>
      <dgm:t>
        <a:bodyPr/>
        <a:lstStyle/>
        <a:p>
          <a:endParaRPr lang="en-US">
            <a:latin typeface="+mj-lt"/>
          </a:endParaRPr>
        </a:p>
      </dgm:t>
    </dgm:pt>
    <dgm:pt modelId="{7C481D0C-7FF9-B343-8D4F-B99A4A8A5BB2}">
      <dgm:prSet custT="1"/>
      <dgm:spPr>
        <a:solidFill>
          <a:schemeClr val="accent1"/>
        </a:solidFill>
        <a:ln>
          <a:noFill/>
        </a:ln>
        <a:effectLst>
          <a:outerShdw blurRad="50800" dist="38100" dir="2700000" algn="tl" rotWithShape="0">
            <a:prstClr val="black">
              <a:alpha val="40000"/>
            </a:prstClr>
          </a:outerShdw>
        </a:effectLst>
      </dgm:spPr>
      <dgm:t>
        <a:bodyPr/>
        <a:lstStyle/>
        <a:p>
          <a:r>
            <a:rPr lang="en-US" sz="1800" b="1" dirty="0">
              <a:effectLst>
                <a:outerShdw blurRad="50800" dist="38100" dir="2700000" algn="tl" rotWithShape="0">
                  <a:prstClr val="black">
                    <a:alpha val="40000"/>
                  </a:prstClr>
                </a:outerShdw>
              </a:effectLst>
              <a:latin typeface="+mj-lt"/>
            </a:rPr>
            <a:t>6</a:t>
          </a:r>
          <a:endParaRPr lang="en-US" sz="1400" b="1" dirty="0">
            <a:effectLst>
              <a:outerShdw blurRad="50800" dist="38100" dir="2700000" algn="tl" rotWithShape="0">
                <a:prstClr val="black">
                  <a:alpha val="40000"/>
                </a:prstClr>
              </a:outerShdw>
            </a:effectLst>
            <a:latin typeface="+mj-lt"/>
          </a:endParaRPr>
        </a:p>
      </dgm:t>
    </dgm:pt>
    <dgm:pt modelId="{4D528137-1A42-2D4C-941E-DF3FBB344D6D}" type="parTrans" cxnId="{2E2A9684-77A9-1D41-AF52-161239757227}">
      <dgm:prSet/>
      <dgm:spPr/>
      <dgm:t>
        <a:bodyPr/>
        <a:lstStyle/>
        <a:p>
          <a:endParaRPr lang="en-US">
            <a:latin typeface="+mj-lt"/>
          </a:endParaRPr>
        </a:p>
      </dgm:t>
    </dgm:pt>
    <dgm:pt modelId="{F7347020-D90D-B34B-82A0-C02D2F26C42F}" type="sibTrans" cxnId="{2E2A9684-77A9-1D41-AF52-161239757227}">
      <dgm:prSet/>
      <dgm:spPr/>
      <dgm:t>
        <a:bodyPr/>
        <a:lstStyle/>
        <a:p>
          <a:endParaRPr lang="en-US">
            <a:latin typeface="+mj-lt"/>
          </a:endParaRPr>
        </a:p>
      </dgm:t>
    </dgm:pt>
    <dgm:pt modelId="{AB05E107-3776-074A-BC3A-C769CC345E3B}">
      <dgm:prSet custT="1"/>
      <dgm:spPr>
        <a:solidFill>
          <a:srgbClr val="FF0000"/>
        </a:solidFill>
        <a:ln>
          <a:noFill/>
        </a:ln>
        <a:effectLst>
          <a:outerShdw blurRad="50800" dist="38100" dir="2700000" algn="tl" rotWithShape="0">
            <a:prstClr val="black">
              <a:alpha val="40000"/>
            </a:prstClr>
          </a:outerShdw>
        </a:effectLst>
      </dgm:spPr>
      <dgm:t>
        <a:bodyPr/>
        <a:lstStyle/>
        <a:p>
          <a:r>
            <a:rPr lang="en-US" sz="1800" b="1" dirty="0">
              <a:effectLst>
                <a:outerShdw blurRad="50800" dist="38100" dir="2700000" algn="tl" rotWithShape="0">
                  <a:prstClr val="black">
                    <a:alpha val="40000"/>
                  </a:prstClr>
                </a:outerShdw>
              </a:effectLst>
              <a:latin typeface="+mj-lt"/>
            </a:rPr>
            <a:t>7</a:t>
          </a:r>
          <a:endParaRPr lang="en-US" sz="1400" b="1" dirty="0">
            <a:effectLst>
              <a:outerShdw blurRad="50800" dist="38100" dir="2700000" algn="tl" rotWithShape="0">
                <a:prstClr val="black">
                  <a:alpha val="40000"/>
                </a:prstClr>
              </a:outerShdw>
            </a:effectLst>
            <a:latin typeface="+mj-lt"/>
          </a:endParaRPr>
        </a:p>
      </dgm:t>
    </dgm:pt>
    <dgm:pt modelId="{3BBAD3DC-4F83-2F45-9F82-4C76DD2DD7BF}" type="parTrans" cxnId="{8EF6B7D4-B976-024B-B16A-5FBB242CE461}">
      <dgm:prSet/>
      <dgm:spPr/>
      <dgm:t>
        <a:bodyPr/>
        <a:lstStyle/>
        <a:p>
          <a:endParaRPr lang="en-US">
            <a:latin typeface="+mj-lt"/>
          </a:endParaRPr>
        </a:p>
      </dgm:t>
    </dgm:pt>
    <dgm:pt modelId="{00B944E2-5706-5D40-8AD8-F87CDF3BD6F8}" type="sibTrans" cxnId="{8EF6B7D4-B976-024B-B16A-5FBB242CE461}">
      <dgm:prSet/>
      <dgm:spPr/>
      <dgm:t>
        <a:bodyPr/>
        <a:lstStyle/>
        <a:p>
          <a:endParaRPr lang="en-US">
            <a:latin typeface="+mj-lt"/>
          </a:endParaRPr>
        </a:p>
      </dgm:t>
    </dgm:pt>
    <dgm:pt modelId="{EBE96EAF-B864-1949-B1EA-72B24ED0B6D4}">
      <dgm:prSet custT="1"/>
      <dgm:spPr>
        <a:ln>
          <a:noFill/>
        </a:ln>
        <a:effectLst>
          <a:outerShdw blurRad="50800" dist="38100" dir="2700000" algn="tl" rotWithShape="0">
            <a:prstClr val="black">
              <a:alpha val="40000"/>
            </a:prstClr>
          </a:outerShdw>
        </a:effectLst>
      </dgm:spPr>
      <dgm:t>
        <a:bodyPr/>
        <a:lstStyle/>
        <a:p>
          <a:r>
            <a:rPr lang="en-US" sz="1800" b="1" dirty="0">
              <a:effectLst>
                <a:outerShdw blurRad="50800" dist="38100" dir="2700000" algn="tl" rotWithShape="0">
                  <a:prstClr val="black">
                    <a:alpha val="40000"/>
                  </a:prstClr>
                </a:outerShdw>
              </a:effectLst>
              <a:latin typeface="+mj-lt"/>
            </a:rPr>
            <a:t>8</a:t>
          </a:r>
          <a:endParaRPr lang="en-US" sz="1400" b="1" dirty="0">
            <a:effectLst>
              <a:outerShdw blurRad="50800" dist="38100" dir="2700000" algn="tl" rotWithShape="0">
                <a:prstClr val="black">
                  <a:alpha val="40000"/>
                </a:prstClr>
              </a:outerShdw>
            </a:effectLst>
            <a:latin typeface="+mj-lt"/>
          </a:endParaRPr>
        </a:p>
      </dgm:t>
    </dgm:pt>
    <dgm:pt modelId="{3E1024F4-F023-3E48-88B7-52CB01484B72}" type="parTrans" cxnId="{2F64E394-E00D-C741-A8E8-E6C7683EEEC6}">
      <dgm:prSet/>
      <dgm:spPr/>
      <dgm:t>
        <a:bodyPr/>
        <a:lstStyle/>
        <a:p>
          <a:endParaRPr lang="en-US">
            <a:latin typeface="+mj-lt"/>
          </a:endParaRPr>
        </a:p>
      </dgm:t>
    </dgm:pt>
    <dgm:pt modelId="{A9C0E234-DF95-F445-B5C7-C8A666E7B26D}" type="sibTrans" cxnId="{2F64E394-E00D-C741-A8E8-E6C7683EEEC6}">
      <dgm:prSet/>
      <dgm:spPr/>
      <dgm:t>
        <a:bodyPr/>
        <a:lstStyle/>
        <a:p>
          <a:endParaRPr lang="en-US">
            <a:latin typeface="+mj-lt"/>
          </a:endParaRPr>
        </a:p>
      </dgm:t>
    </dgm:pt>
    <dgm:pt modelId="{4D3C4B2E-B64F-C341-99DA-4CB8F4D618D7}">
      <dgm:prSet/>
      <dgm:spPr>
        <a:noFill/>
        <a:ln>
          <a:noFill/>
        </a:ln>
      </dgm:spPr>
      <dgm:t>
        <a:bodyPr/>
        <a:lstStyle/>
        <a:p>
          <a:pPr>
            <a:buFont typeface="+mj-lt"/>
            <a:buNone/>
          </a:pPr>
          <a:endParaRPr lang="en-US" dirty="0">
            <a:latin typeface="+mj-lt"/>
          </a:endParaRPr>
        </a:p>
      </dgm:t>
    </dgm:pt>
    <dgm:pt modelId="{EFD6C77E-C174-464C-88FD-36135D71F83D}" type="parTrans" cxnId="{2CED5219-28A8-7F4A-9403-ED5090551663}">
      <dgm:prSet/>
      <dgm:spPr/>
      <dgm:t>
        <a:bodyPr/>
        <a:lstStyle/>
        <a:p>
          <a:endParaRPr lang="en-US">
            <a:latin typeface="+mj-lt"/>
          </a:endParaRPr>
        </a:p>
      </dgm:t>
    </dgm:pt>
    <dgm:pt modelId="{50DF0113-3F2F-7541-A554-5BA7DBBCB6D5}" type="sibTrans" cxnId="{2CED5219-28A8-7F4A-9403-ED5090551663}">
      <dgm:prSet/>
      <dgm:spPr/>
      <dgm:t>
        <a:bodyPr/>
        <a:lstStyle/>
        <a:p>
          <a:endParaRPr lang="en-US">
            <a:latin typeface="+mj-lt"/>
          </a:endParaRPr>
        </a:p>
      </dgm:t>
    </dgm:pt>
    <dgm:pt modelId="{DF3C2F1E-72BE-F641-953F-AF6B495857EC}">
      <dgm:prSet/>
      <dgm:spPr>
        <a:noFill/>
        <a:ln>
          <a:noFill/>
        </a:ln>
      </dgm:spPr>
      <dgm:t>
        <a:bodyPr/>
        <a:lstStyle/>
        <a:p>
          <a:pPr>
            <a:buNone/>
          </a:pPr>
          <a:endParaRPr lang="en-US" dirty="0">
            <a:latin typeface="+mj-lt"/>
          </a:endParaRPr>
        </a:p>
      </dgm:t>
    </dgm:pt>
    <dgm:pt modelId="{05C42CB0-1F5F-AA4E-A1F1-7D0E27B64F12}" type="parTrans" cxnId="{A6EAAB10-278A-0D47-8D2A-D13B6878CEA4}">
      <dgm:prSet/>
      <dgm:spPr/>
      <dgm:t>
        <a:bodyPr/>
        <a:lstStyle/>
        <a:p>
          <a:endParaRPr lang="en-US">
            <a:latin typeface="+mj-lt"/>
          </a:endParaRPr>
        </a:p>
      </dgm:t>
    </dgm:pt>
    <dgm:pt modelId="{B49C6429-EAEE-844D-94DC-645C2A7A9773}" type="sibTrans" cxnId="{A6EAAB10-278A-0D47-8D2A-D13B6878CEA4}">
      <dgm:prSet/>
      <dgm:spPr/>
      <dgm:t>
        <a:bodyPr/>
        <a:lstStyle/>
        <a:p>
          <a:endParaRPr lang="en-US">
            <a:latin typeface="+mj-lt"/>
          </a:endParaRPr>
        </a:p>
      </dgm:t>
    </dgm:pt>
    <dgm:pt modelId="{6E2FC69D-2FE3-5B4F-A179-FED4DADE4723}">
      <dgm:prSet/>
      <dgm:spPr>
        <a:noFill/>
        <a:ln>
          <a:noFill/>
        </a:ln>
      </dgm:spPr>
      <dgm:t>
        <a:bodyPr/>
        <a:lstStyle/>
        <a:p>
          <a:pPr>
            <a:buNone/>
          </a:pPr>
          <a:endParaRPr lang="en-US" dirty="0">
            <a:latin typeface="+mj-lt"/>
          </a:endParaRPr>
        </a:p>
      </dgm:t>
    </dgm:pt>
    <dgm:pt modelId="{36447C30-2B8D-E844-B08E-540B84CFF83B}" type="parTrans" cxnId="{5920E65C-1567-374D-B5B3-9C44C6A7F14F}">
      <dgm:prSet/>
      <dgm:spPr/>
      <dgm:t>
        <a:bodyPr/>
        <a:lstStyle/>
        <a:p>
          <a:endParaRPr lang="en-US">
            <a:latin typeface="+mj-lt"/>
          </a:endParaRPr>
        </a:p>
      </dgm:t>
    </dgm:pt>
    <dgm:pt modelId="{19C17725-9D22-5749-901A-D7B053FE0EF5}" type="sibTrans" cxnId="{5920E65C-1567-374D-B5B3-9C44C6A7F14F}">
      <dgm:prSet/>
      <dgm:spPr/>
      <dgm:t>
        <a:bodyPr/>
        <a:lstStyle/>
        <a:p>
          <a:endParaRPr lang="en-US">
            <a:latin typeface="+mj-lt"/>
          </a:endParaRPr>
        </a:p>
      </dgm:t>
    </dgm:pt>
    <dgm:pt modelId="{3AFCC248-3306-EA42-BFF6-07DB9A3FA8B7}">
      <dgm:prSet/>
      <dgm:spPr>
        <a:noFill/>
        <a:ln>
          <a:noFill/>
        </a:ln>
      </dgm:spPr>
      <dgm:t>
        <a:bodyPr/>
        <a:lstStyle/>
        <a:p>
          <a:pPr>
            <a:buNone/>
          </a:pPr>
          <a:endParaRPr lang="en-US" dirty="0">
            <a:latin typeface="+mj-lt"/>
          </a:endParaRPr>
        </a:p>
      </dgm:t>
    </dgm:pt>
    <dgm:pt modelId="{164D2007-B714-CE4C-AC51-1B5383983FD7}" type="parTrans" cxnId="{5CD8AE61-0712-1B4B-9831-8645F89D05CB}">
      <dgm:prSet/>
      <dgm:spPr/>
      <dgm:t>
        <a:bodyPr/>
        <a:lstStyle/>
        <a:p>
          <a:endParaRPr lang="en-US">
            <a:latin typeface="+mj-lt"/>
          </a:endParaRPr>
        </a:p>
      </dgm:t>
    </dgm:pt>
    <dgm:pt modelId="{7F1AACBD-8139-4E43-A553-B649A02251DD}" type="sibTrans" cxnId="{5CD8AE61-0712-1B4B-9831-8645F89D05CB}">
      <dgm:prSet/>
      <dgm:spPr/>
      <dgm:t>
        <a:bodyPr/>
        <a:lstStyle/>
        <a:p>
          <a:endParaRPr lang="en-US">
            <a:latin typeface="+mj-lt"/>
          </a:endParaRPr>
        </a:p>
      </dgm:t>
    </dgm:pt>
    <dgm:pt modelId="{0649426A-F27B-5441-A053-15CB880310E6}">
      <dgm:prSet/>
      <dgm:spPr>
        <a:noFill/>
        <a:ln>
          <a:noFill/>
        </a:ln>
      </dgm:spPr>
      <dgm:t>
        <a:bodyPr/>
        <a:lstStyle/>
        <a:p>
          <a:pPr>
            <a:buNone/>
          </a:pPr>
          <a:endParaRPr lang="en-US" baseline="-25000" dirty="0">
            <a:latin typeface="+mj-lt"/>
          </a:endParaRPr>
        </a:p>
      </dgm:t>
    </dgm:pt>
    <dgm:pt modelId="{76FD878D-4687-894C-B954-3A54A51B103D}" type="parTrans" cxnId="{A9D4DB3D-B219-124C-8456-260933B71054}">
      <dgm:prSet/>
      <dgm:spPr/>
      <dgm:t>
        <a:bodyPr/>
        <a:lstStyle/>
        <a:p>
          <a:endParaRPr lang="en-US">
            <a:latin typeface="+mj-lt"/>
          </a:endParaRPr>
        </a:p>
      </dgm:t>
    </dgm:pt>
    <dgm:pt modelId="{5A71733A-E15C-7D44-BA44-AF80CA6D2B24}" type="sibTrans" cxnId="{A9D4DB3D-B219-124C-8456-260933B71054}">
      <dgm:prSet/>
      <dgm:spPr/>
      <dgm:t>
        <a:bodyPr/>
        <a:lstStyle/>
        <a:p>
          <a:endParaRPr lang="en-US">
            <a:latin typeface="+mj-lt"/>
          </a:endParaRPr>
        </a:p>
      </dgm:t>
    </dgm:pt>
    <dgm:pt modelId="{00F55D88-7F5C-7741-8BAE-5325F83511B4}">
      <dgm:prSet/>
      <dgm:spPr>
        <a:noFill/>
        <a:ln>
          <a:noFill/>
        </a:ln>
      </dgm:spPr>
      <dgm:t>
        <a:bodyPr/>
        <a:lstStyle/>
        <a:p>
          <a:pPr>
            <a:buNone/>
          </a:pPr>
          <a:endParaRPr lang="en-US" dirty="0">
            <a:latin typeface="+mj-lt"/>
          </a:endParaRPr>
        </a:p>
      </dgm:t>
    </dgm:pt>
    <dgm:pt modelId="{3CBE1288-72BB-6E40-AA8A-EB9E46913A59}" type="parTrans" cxnId="{C16A69CF-138C-5E4B-B4B9-32CB860D6633}">
      <dgm:prSet/>
      <dgm:spPr/>
      <dgm:t>
        <a:bodyPr/>
        <a:lstStyle/>
        <a:p>
          <a:endParaRPr lang="en-US">
            <a:latin typeface="+mj-lt"/>
          </a:endParaRPr>
        </a:p>
      </dgm:t>
    </dgm:pt>
    <dgm:pt modelId="{8FCC4CB7-7EF1-F14F-A815-1E572F0E9F26}" type="sibTrans" cxnId="{C16A69CF-138C-5E4B-B4B9-32CB860D6633}">
      <dgm:prSet/>
      <dgm:spPr/>
      <dgm:t>
        <a:bodyPr/>
        <a:lstStyle/>
        <a:p>
          <a:endParaRPr lang="en-US">
            <a:latin typeface="+mj-lt"/>
          </a:endParaRPr>
        </a:p>
      </dgm:t>
    </dgm:pt>
    <dgm:pt modelId="{A897B7C9-7CEE-FB4A-9727-E7B591E9C20F}">
      <dgm:prSet/>
      <dgm:spPr>
        <a:noFill/>
        <a:ln>
          <a:noFill/>
        </a:ln>
      </dgm:spPr>
      <dgm:t>
        <a:bodyPr/>
        <a:lstStyle/>
        <a:p>
          <a:pPr>
            <a:buNone/>
          </a:pPr>
          <a:endParaRPr lang="en-US" dirty="0">
            <a:latin typeface="+mj-lt"/>
          </a:endParaRPr>
        </a:p>
      </dgm:t>
    </dgm:pt>
    <dgm:pt modelId="{CAE4B9ED-9D23-5642-98BD-F70750B563C3}" type="parTrans" cxnId="{3A50A6B1-C90A-2343-8267-F97DDE7B7447}">
      <dgm:prSet/>
      <dgm:spPr/>
      <dgm:t>
        <a:bodyPr/>
        <a:lstStyle/>
        <a:p>
          <a:endParaRPr lang="en-US">
            <a:latin typeface="+mj-lt"/>
          </a:endParaRPr>
        </a:p>
      </dgm:t>
    </dgm:pt>
    <dgm:pt modelId="{F23BA596-684B-0840-8ED0-9F61C2C788D1}" type="sibTrans" cxnId="{3A50A6B1-C90A-2343-8267-F97DDE7B7447}">
      <dgm:prSet/>
      <dgm:spPr/>
      <dgm:t>
        <a:bodyPr/>
        <a:lstStyle/>
        <a:p>
          <a:endParaRPr lang="en-US">
            <a:latin typeface="+mj-lt"/>
          </a:endParaRPr>
        </a:p>
      </dgm:t>
    </dgm:pt>
    <dgm:pt modelId="{BAF0C726-BFCC-314A-80B4-D3E6EC25D021}">
      <dgm:prSet/>
      <dgm:spPr>
        <a:noFill/>
        <a:ln>
          <a:noFill/>
        </a:ln>
      </dgm:spPr>
      <dgm:t>
        <a:bodyPr/>
        <a:lstStyle/>
        <a:p>
          <a:pPr>
            <a:buNone/>
          </a:pPr>
          <a:endParaRPr lang="en-US" dirty="0">
            <a:latin typeface="+mj-lt"/>
          </a:endParaRPr>
        </a:p>
      </dgm:t>
    </dgm:pt>
    <dgm:pt modelId="{118D2981-D0CE-514C-880C-C70B4286FC73}" type="parTrans" cxnId="{D8009D47-A539-7747-B0DD-1E3EB88AD249}">
      <dgm:prSet/>
      <dgm:spPr/>
      <dgm:t>
        <a:bodyPr/>
        <a:lstStyle/>
        <a:p>
          <a:endParaRPr lang="en-US">
            <a:latin typeface="+mj-lt"/>
          </a:endParaRPr>
        </a:p>
      </dgm:t>
    </dgm:pt>
    <dgm:pt modelId="{2A71705B-3301-104F-B909-4D11E022A097}" type="sibTrans" cxnId="{D8009D47-A539-7747-B0DD-1E3EB88AD249}">
      <dgm:prSet/>
      <dgm:spPr/>
      <dgm:t>
        <a:bodyPr/>
        <a:lstStyle/>
        <a:p>
          <a:endParaRPr lang="en-US">
            <a:latin typeface="+mj-lt"/>
          </a:endParaRPr>
        </a:p>
      </dgm:t>
    </dgm:pt>
    <dgm:pt modelId="{F6C860F5-34E5-8B46-A941-5E8E09835944}" type="pres">
      <dgm:prSet presAssocID="{1AB4A8B9-4400-1747-9BD1-C007F9849D64}" presName="linearFlow" presStyleCnt="0">
        <dgm:presLayoutVars>
          <dgm:dir/>
          <dgm:animLvl val="lvl"/>
          <dgm:resizeHandles val="exact"/>
        </dgm:presLayoutVars>
      </dgm:prSet>
      <dgm:spPr/>
    </dgm:pt>
    <dgm:pt modelId="{E0532A5B-FC20-644B-8B1C-434143F846B2}" type="pres">
      <dgm:prSet presAssocID="{B0BFE36B-BA23-F541-8EED-B185297A5591}" presName="composite" presStyleCnt="0"/>
      <dgm:spPr/>
    </dgm:pt>
    <dgm:pt modelId="{F47E72C5-C462-D74F-8889-C45E5D170208}" type="pres">
      <dgm:prSet presAssocID="{B0BFE36B-BA23-F541-8EED-B185297A5591}" presName="parentText" presStyleLbl="alignNode1" presStyleIdx="0" presStyleCnt="8">
        <dgm:presLayoutVars>
          <dgm:chMax val="1"/>
          <dgm:bulletEnabled val="1"/>
        </dgm:presLayoutVars>
      </dgm:prSet>
      <dgm:spPr/>
    </dgm:pt>
    <dgm:pt modelId="{9AEC7FC7-1241-494A-B4E0-8BB42D8DA10F}" type="pres">
      <dgm:prSet presAssocID="{B0BFE36B-BA23-F541-8EED-B185297A5591}" presName="descendantText" presStyleLbl="alignAcc1" presStyleIdx="0" presStyleCnt="8" custLinFactNeighborX="145" custLinFactNeighborY="6622">
        <dgm:presLayoutVars>
          <dgm:bulletEnabled val="1"/>
        </dgm:presLayoutVars>
      </dgm:prSet>
      <dgm:spPr/>
    </dgm:pt>
    <dgm:pt modelId="{D7A05302-ABD2-844E-9003-7163FB583BC4}" type="pres">
      <dgm:prSet presAssocID="{3E094E13-2D31-914A-9B38-27A2EFF3D1F2}" presName="sp" presStyleCnt="0"/>
      <dgm:spPr/>
    </dgm:pt>
    <dgm:pt modelId="{99B10D2A-78B1-D74A-A412-058BC6E1C6C7}" type="pres">
      <dgm:prSet presAssocID="{0B878368-0570-1E4D-80CE-0695C5E56912}" presName="composite" presStyleCnt="0"/>
      <dgm:spPr/>
    </dgm:pt>
    <dgm:pt modelId="{22FFBF02-6A51-B145-A077-1E8FE7420415}" type="pres">
      <dgm:prSet presAssocID="{0B878368-0570-1E4D-80CE-0695C5E56912}" presName="parentText" presStyleLbl="alignNode1" presStyleIdx="1" presStyleCnt="8">
        <dgm:presLayoutVars>
          <dgm:chMax val="1"/>
          <dgm:bulletEnabled val="1"/>
        </dgm:presLayoutVars>
      </dgm:prSet>
      <dgm:spPr/>
    </dgm:pt>
    <dgm:pt modelId="{6CDEE65D-CD52-B442-9582-F1102B2CC2C9}" type="pres">
      <dgm:prSet presAssocID="{0B878368-0570-1E4D-80CE-0695C5E56912}" presName="descendantText" presStyleLbl="alignAcc1" presStyleIdx="1" presStyleCnt="8">
        <dgm:presLayoutVars>
          <dgm:bulletEnabled val="1"/>
        </dgm:presLayoutVars>
      </dgm:prSet>
      <dgm:spPr/>
    </dgm:pt>
    <dgm:pt modelId="{B811CC52-F257-1D42-92C8-AD0683D8A04E}" type="pres">
      <dgm:prSet presAssocID="{D2879557-4F0E-324F-A2DA-C9B631687A75}" presName="sp" presStyleCnt="0"/>
      <dgm:spPr/>
    </dgm:pt>
    <dgm:pt modelId="{ED96BF2C-9956-9F4F-AB87-BD6D7A46BB30}" type="pres">
      <dgm:prSet presAssocID="{956007E1-665C-754B-A52D-BEEDD874DE0F}" presName="composite" presStyleCnt="0"/>
      <dgm:spPr/>
    </dgm:pt>
    <dgm:pt modelId="{B499EE01-57BE-F843-B0F4-212CD9BC0085}" type="pres">
      <dgm:prSet presAssocID="{956007E1-665C-754B-A52D-BEEDD874DE0F}" presName="parentText" presStyleLbl="alignNode1" presStyleIdx="2" presStyleCnt="8">
        <dgm:presLayoutVars>
          <dgm:chMax val="1"/>
          <dgm:bulletEnabled val="1"/>
        </dgm:presLayoutVars>
      </dgm:prSet>
      <dgm:spPr/>
    </dgm:pt>
    <dgm:pt modelId="{276C1ACF-CBF0-5045-B96D-820293FCDB55}" type="pres">
      <dgm:prSet presAssocID="{956007E1-665C-754B-A52D-BEEDD874DE0F}" presName="descendantText" presStyleLbl="alignAcc1" presStyleIdx="2" presStyleCnt="8">
        <dgm:presLayoutVars>
          <dgm:bulletEnabled val="1"/>
        </dgm:presLayoutVars>
      </dgm:prSet>
      <dgm:spPr/>
    </dgm:pt>
    <dgm:pt modelId="{AAC26A22-E4B2-2A42-9EAA-3D2FB8D73399}" type="pres">
      <dgm:prSet presAssocID="{2E5F019E-CB45-D248-BBF3-EDA5290FE60D}" presName="sp" presStyleCnt="0"/>
      <dgm:spPr/>
    </dgm:pt>
    <dgm:pt modelId="{7DA89C3B-78CC-BA4B-925F-7F7DCCDF83F2}" type="pres">
      <dgm:prSet presAssocID="{969A7FE0-2B39-F34C-AF6B-70D17C460812}" presName="composite" presStyleCnt="0"/>
      <dgm:spPr/>
    </dgm:pt>
    <dgm:pt modelId="{77CB5FD9-B4D7-D343-953A-47D48E0A5548}" type="pres">
      <dgm:prSet presAssocID="{969A7FE0-2B39-F34C-AF6B-70D17C460812}" presName="parentText" presStyleLbl="alignNode1" presStyleIdx="3" presStyleCnt="8">
        <dgm:presLayoutVars>
          <dgm:chMax val="1"/>
          <dgm:bulletEnabled val="1"/>
        </dgm:presLayoutVars>
      </dgm:prSet>
      <dgm:spPr/>
    </dgm:pt>
    <dgm:pt modelId="{093FB2E3-5331-3341-878F-FDED0A9E65FD}" type="pres">
      <dgm:prSet presAssocID="{969A7FE0-2B39-F34C-AF6B-70D17C460812}" presName="descendantText" presStyleLbl="alignAcc1" presStyleIdx="3" presStyleCnt="8">
        <dgm:presLayoutVars>
          <dgm:bulletEnabled val="1"/>
        </dgm:presLayoutVars>
      </dgm:prSet>
      <dgm:spPr/>
    </dgm:pt>
    <dgm:pt modelId="{D2292186-5FE0-3D49-8FA1-70AF9D3B82C7}" type="pres">
      <dgm:prSet presAssocID="{68307534-A34B-264D-9E8E-17B07A428BF6}" presName="sp" presStyleCnt="0"/>
      <dgm:spPr/>
    </dgm:pt>
    <dgm:pt modelId="{4BCE9862-7104-484A-8BEE-0CFC721C1535}" type="pres">
      <dgm:prSet presAssocID="{848E272E-45C4-C541-9934-84B1272BB0D4}" presName="composite" presStyleCnt="0"/>
      <dgm:spPr/>
    </dgm:pt>
    <dgm:pt modelId="{A1F03AFA-8829-8445-BECB-D4E831A88AF6}" type="pres">
      <dgm:prSet presAssocID="{848E272E-45C4-C541-9934-84B1272BB0D4}" presName="parentText" presStyleLbl="alignNode1" presStyleIdx="4" presStyleCnt="8">
        <dgm:presLayoutVars>
          <dgm:chMax val="1"/>
          <dgm:bulletEnabled val="1"/>
        </dgm:presLayoutVars>
      </dgm:prSet>
      <dgm:spPr/>
    </dgm:pt>
    <dgm:pt modelId="{B1C48102-8425-D748-8D04-00F46ACF611C}" type="pres">
      <dgm:prSet presAssocID="{848E272E-45C4-C541-9934-84B1272BB0D4}" presName="descendantText" presStyleLbl="alignAcc1" presStyleIdx="4" presStyleCnt="8">
        <dgm:presLayoutVars>
          <dgm:bulletEnabled val="1"/>
        </dgm:presLayoutVars>
      </dgm:prSet>
      <dgm:spPr/>
    </dgm:pt>
    <dgm:pt modelId="{6A5362F3-0289-7A40-9972-803172BEE3CB}" type="pres">
      <dgm:prSet presAssocID="{9DC2AD74-0243-FA40-B4A5-E044D0DDA244}" presName="sp" presStyleCnt="0"/>
      <dgm:spPr/>
    </dgm:pt>
    <dgm:pt modelId="{F7282E4B-4473-5A42-8376-1F5F8AA4CA27}" type="pres">
      <dgm:prSet presAssocID="{7C481D0C-7FF9-B343-8D4F-B99A4A8A5BB2}" presName="composite" presStyleCnt="0"/>
      <dgm:spPr/>
    </dgm:pt>
    <dgm:pt modelId="{55E4965C-20A2-C340-A3E1-08D8577D18FD}" type="pres">
      <dgm:prSet presAssocID="{7C481D0C-7FF9-B343-8D4F-B99A4A8A5BB2}" presName="parentText" presStyleLbl="alignNode1" presStyleIdx="5" presStyleCnt="8">
        <dgm:presLayoutVars>
          <dgm:chMax val="1"/>
          <dgm:bulletEnabled val="1"/>
        </dgm:presLayoutVars>
      </dgm:prSet>
      <dgm:spPr/>
    </dgm:pt>
    <dgm:pt modelId="{CFB8BA52-1C43-C844-B03C-4DC95DB6018D}" type="pres">
      <dgm:prSet presAssocID="{7C481D0C-7FF9-B343-8D4F-B99A4A8A5BB2}" presName="descendantText" presStyleLbl="alignAcc1" presStyleIdx="5" presStyleCnt="8">
        <dgm:presLayoutVars>
          <dgm:bulletEnabled val="1"/>
        </dgm:presLayoutVars>
      </dgm:prSet>
      <dgm:spPr/>
    </dgm:pt>
    <dgm:pt modelId="{A73AD4CD-5BE2-AD4E-9770-EE7741AF55D7}" type="pres">
      <dgm:prSet presAssocID="{F7347020-D90D-B34B-82A0-C02D2F26C42F}" presName="sp" presStyleCnt="0"/>
      <dgm:spPr/>
    </dgm:pt>
    <dgm:pt modelId="{7ACA8DF3-A9C6-6646-B641-ED3643462F9B}" type="pres">
      <dgm:prSet presAssocID="{AB05E107-3776-074A-BC3A-C769CC345E3B}" presName="composite" presStyleCnt="0"/>
      <dgm:spPr/>
    </dgm:pt>
    <dgm:pt modelId="{FA932EE8-39E0-524A-A52A-7057D542E799}" type="pres">
      <dgm:prSet presAssocID="{AB05E107-3776-074A-BC3A-C769CC345E3B}" presName="parentText" presStyleLbl="alignNode1" presStyleIdx="6" presStyleCnt="8">
        <dgm:presLayoutVars>
          <dgm:chMax val="1"/>
          <dgm:bulletEnabled val="1"/>
        </dgm:presLayoutVars>
      </dgm:prSet>
      <dgm:spPr/>
    </dgm:pt>
    <dgm:pt modelId="{AAFFE71C-F1C7-FD4B-A4EC-75A89F2CD262}" type="pres">
      <dgm:prSet presAssocID="{AB05E107-3776-074A-BC3A-C769CC345E3B}" presName="descendantText" presStyleLbl="alignAcc1" presStyleIdx="6" presStyleCnt="8">
        <dgm:presLayoutVars>
          <dgm:bulletEnabled val="1"/>
        </dgm:presLayoutVars>
      </dgm:prSet>
      <dgm:spPr/>
    </dgm:pt>
    <dgm:pt modelId="{5AFD94D0-EFE9-B54C-ABEE-AAD8CE073A29}" type="pres">
      <dgm:prSet presAssocID="{00B944E2-5706-5D40-8AD8-F87CDF3BD6F8}" presName="sp" presStyleCnt="0"/>
      <dgm:spPr/>
    </dgm:pt>
    <dgm:pt modelId="{22C46505-E1EB-C54D-A965-264E2C9FCDDC}" type="pres">
      <dgm:prSet presAssocID="{EBE96EAF-B864-1949-B1EA-72B24ED0B6D4}" presName="composite" presStyleCnt="0"/>
      <dgm:spPr/>
    </dgm:pt>
    <dgm:pt modelId="{3CD79CA6-5981-5545-A071-F7608BF47B06}" type="pres">
      <dgm:prSet presAssocID="{EBE96EAF-B864-1949-B1EA-72B24ED0B6D4}" presName="parentText" presStyleLbl="alignNode1" presStyleIdx="7" presStyleCnt="8">
        <dgm:presLayoutVars>
          <dgm:chMax val="1"/>
          <dgm:bulletEnabled val="1"/>
        </dgm:presLayoutVars>
      </dgm:prSet>
      <dgm:spPr/>
    </dgm:pt>
    <dgm:pt modelId="{9A2886FD-AD81-4E4D-AFE6-73A4A67DBCF8}" type="pres">
      <dgm:prSet presAssocID="{EBE96EAF-B864-1949-B1EA-72B24ED0B6D4}" presName="descendantText" presStyleLbl="alignAcc1" presStyleIdx="7" presStyleCnt="8">
        <dgm:presLayoutVars>
          <dgm:bulletEnabled val="1"/>
        </dgm:presLayoutVars>
      </dgm:prSet>
      <dgm:spPr/>
    </dgm:pt>
  </dgm:ptLst>
  <dgm:cxnLst>
    <dgm:cxn modelId="{20FE0101-5B02-AB41-8E47-CEEFC0FB32A4}" type="presOf" srcId="{3AFCC248-3306-EA42-BFF6-07DB9A3FA8B7}" destId="{093FB2E3-5331-3341-878F-FDED0A9E65FD}" srcOrd="0" destOrd="0" presId="urn:microsoft.com/office/officeart/2005/8/layout/chevron2"/>
    <dgm:cxn modelId="{A6EAAB10-278A-0D47-8D2A-D13B6878CEA4}" srcId="{0B878368-0570-1E4D-80CE-0695C5E56912}" destId="{DF3C2F1E-72BE-F641-953F-AF6B495857EC}" srcOrd="0" destOrd="0" parTransId="{05C42CB0-1F5F-AA4E-A1F1-7D0E27B64F12}" sibTransId="{B49C6429-EAEE-844D-94DC-645C2A7A9773}"/>
    <dgm:cxn modelId="{EE4E9713-759B-ED4A-9C64-BC59000BD191}" srcId="{1AB4A8B9-4400-1747-9BD1-C007F9849D64}" destId="{969A7FE0-2B39-F34C-AF6B-70D17C460812}" srcOrd="3" destOrd="0" parTransId="{2B182DBF-8A55-D749-A57A-14C29C528688}" sibTransId="{68307534-A34B-264D-9E8E-17B07A428BF6}"/>
    <dgm:cxn modelId="{2CED5219-28A8-7F4A-9403-ED5090551663}" srcId="{B0BFE36B-BA23-F541-8EED-B185297A5591}" destId="{4D3C4B2E-B64F-C341-99DA-4CB8F4D618D7}" srcOrd="0" destOrd="0" parTransId="{EFD6C77E-C174-464C-88FD-36135D71F83D}" sibTransId="{50DF0113-3F2F-7541-A554-5BA7DBBCB6D5}"/>
    <dgm:cxn modelId="{B4EC6B25-1C00-5A4C-B666-B9FDB1B03AD7}" type="presOf" srcId="{00F55D88-7F5C-7741-8BAE-5325F83511B4}" destId="{CFB8BA52-1C43-C844-B03C-4DC95DB6018D}" srcOrd="0" destOrd="0" presId="urn:microsoft.com/office/officeart/2005/8/layout/chevron2"/>
    <dgm:cxn modelId="{2AB2E527-233E-FC49-A351-E8F82686C1A6}" type="presOf" srcId="{BAF0C726-BFCC-314A-80B4-D3E6EC25D021}" destId="{9A2886FD-AD81-4E4D-AFE6-73A4A67DBCF8}" srcOrd="0" destOrd="0" presId="urn:microsoft.com/office/officeart/2005/8/layout/chevron2"/>
    <dgm:cxn modelId="{A9D4DB3D-B219-124C-8456-260933B71054}" srcId="{848E272E-45C4-C541-9934-84B1272BB0D4}" destId="{0649426A-F27B-5441-A053-15CB880310E6}" srcOrd="0" destOrd="0" parTransId="{76FD878D-4687-894C-B954-3A54A51B103D}" sibTransId="{5A71733A-E15C-7D44-BA44-AF80CA6D2B24}"/>
    <dgm:cxn modelId="{E640623E-F731-534B-BEBE-19C0A8F990FC}" type="presOf" srcId="{0B878368-0570-1E4D-80CE-0695C5E56912}" destId="{22FFBF02-6A51-B145-A077-1E8FE7420415}" srcOrd="0" destOrd="0" presId="urn:microsoft.com/office/officeart/2005/8/layout/chevron2"/>
    <dgm:cxn modelId="{D8009D47-A539-7747-B0DD-1E3EB88AD249}" srcId="{EBE96EAF-B864-1949-B1EA-72B24ED0B6D4}" destId="{BAF0C726-BFCC-314A-80B4-D3E6EC25D021}" srcOrd="0" destOrd="0" parTransId="{118D2981-D0CE-514C-880C-C70B4286FC73}" sibTransId="{2A71705B-3301-104F-B909-4D11E022A097}"/>
    <dgm:cxn modelId="{50523650-EE81-8C47-909D-4F5E0C7F4169}" type="presOf" srcId="{B0BFE36B-BA23-F541-8EED-B185297A5591}" destId="{F47E72C5-C462-D74F-8889-C45E5D170208}" srcOrd="0" destOrd="0" presId="urn:microsoft.com/office/officeart/2005/8/layout/chevron2"/>
    <dgm:cxn modelId="{84090F52-145A-C643-9E12-3BBF1E6F8033}" type="presOf" srcId="{969A7FE0-2B39-F34C-AF6B-70D17C460812}" destId="{77CB5FD9-B4D7-D343-953A-47D48E0A5548}" srcOrd="0" destOrd="0" presId="urn:microsoft.com/office/officeart/2005/8/layout/chevron2"/>
    <dgm:cxn modelId="{5920E65C-1567-374D-B5B3-9C44C6A7F14F}" srcId="{956007E1-665C-754B-A52D-BEEDD874DE0F}" destId="{6E2FC69D-2FE3-5B4F-A179-FED4DADE4723}" srcOrd="0" destOrd="0" parTransId="{36447C30-2B8D-E844-B08E-540B84CFF83B}" sibTransId="{19C17725-9D22-5749-901A-D7B053FE0EF5}"/>
    <dgm:cxn modelId="{8EEC1161-1173-E847-B406-4EB9B778BDEC}" type="presOf" srcId="{4D3C4B2E-B64F-C341-99DA-4CB8F4D618D7}" destId="{9AEC7FC7-1241-494A-B4E0-8BB42D8DA10F}" srcOrd="0" destOrd="0" presId="urn:microsoft.com/office/officeart/2005/8/layout/chevron2"/>
    <dgm:cxn modelId="{90C24161-A516-5F45-82E6-5F46779C351F}" type="presOf" srcId="{0649426A-F27B-5441-A053-15CB880310E6}" destId="{B1C48102-8425-D748-8D04-00F46ACF611C}" srcOrd="0" destOrd="0" presId="urn:microsoft.com/office/officeart/2005/8/layout/chevron2"/>
    <dgm:cxn modelId="{5CD8AE61-0712-1B4B-9831-8645F89D05CB}" srcId="{969A7FE0-2B39-F34C-AF6B-70D17C460812}" destId="{3AFCC248-3306-EA42-BFF6-07DB9A3FA8B7}" srcOrd="0" destOrd="0" parTransId="{164D2007-B714-CE4C-AC51-1B5383983FD7}" sibTransId="{7F1AACBD-8139-4E43-A553-B649A02251DD}"/>
    <dgm:cxn modelId="{2E2A9684-77A9-1D41-AF52-161239757227}" srcId="{1AB4A8B9-4400-1747-9BD1-C007F9849D64}" destId="{7C481D0C-7FF9-B343-8D4F-B99A4A8A5BB2}" srcOrd="5" destOrd="0" parTransId="{4D528137-1A42-2D4C-941E-DF3FBB344D6D}" sibTransId="{F7347020-D90D-B34B-82A0-C02D2F26C42F}"/>
    <dgm:cxn modelId="{C9393086-7880-2144-B881-848167038677}" type="presOf" srcId="{6E2FC69D-2FE3-5B4F-A179-FED4DADE4723}" destId="{276C1ACF-CBF0-5045-B96D-820293FCDB55}" srcOrd="0" destOrd="0" presId="urn:microsoft.com/office/officeart/2005/8/layout/chevron2"/>
    <dgm:cxn modelId="{2C0C788A-3C52-CE4F-B90B-F7B3C7B2649B}" type="presOf" srcId="{848E272E-45C4-C541-9934-84B1272BB0D4}" destId="{A1F03AFA-8829-8445-BECB-D4E831A88AF6}" srcOrd="0" destOrd="0" presId="urn:microsoft.com/office/officeart/2005/8/layout/chevron2"/>
    <dgm:cxn modelId="{81206F8E-404A-EA43-88AA-0CF30A435082}" type="presOf" srcId="{A897B7C9-7CEE-FB4A-9727-E7B591E9C20F}" destId="{AAFFE71C-F1C7-FD4B-A4EC-75A89F2CD262}" srcOrd="0" destOrd="0" presId="urn:microsoft.com/office/officeart/2005/8/layout/chevron2"/>
    <dgm:cxn modelId="{2F64E394-E00D-C741-A8E8-E6C7683EEEC6}" srcId="{1AB4A8B9-4400-1747-9BD1-C007F9849D64}" destId="{EBE96EAF-B864-1949-B1EA-72B24ED0B6D4}" srcOrd="7" destOrd="0" parTransId="{3E1024F4-F023-3E48-88B7-52CB01484B72}" sibTransId="{A9C0E234-DF95-F445-B5C7-C8A666E7B26D}"/>
    <dgm:cxn modelId="{D07F92A6-0755-1F4C-8494-02AADB3CE121}" type="presOf" srcId="{7C481D0C-7FF9-B343-8D4F-B99A4A8A5BB2}" destId="{55E4965C-20A2-C340-A3E1-08D8577D18FD}" srcOrd="0" destOrd="0" presId="urn:microsoft.com/office/officeart/2005/8/layout/chevron2"/>
    <dgm:cxn modelId="{2B8873AC-8AC3-4A40-853B-A349FEA767A1}" srcId="{1AB4A8B9-4400-1747-9BD1-C007F9849D64}" destId="{0B878368-0570-1E4D-80CE-0695C5E56912}" srcOrd="1" destOrd="0" parTransId="{B2D036E4-A63A-8743-8CF1-653DED7F0772}" sibTransId="{D2879557-4F0E-324F-A2DA-C9B631687A75}"/>
    <dgm:cxn modelId="{56A5D6AC-DE10-584D-9FFE-9126B9130F0C}" type="presOf" srcId="{AB05E107-3776-074A-BC3A-C769CC345E3B}" destId="{FA932EE8-39E0-524A-A52A-7057D542E799}" srcOrd="0" destOrd="0" presId="urn:microsoft.com/office/officeart/2005/8/layout/chevron2"/>
    <dgm:cxn modelId="{3A50A6B1-C90A-2343-8267-F97DDE7B7447}" srcId="{AB05E107-3776-074A-BC3A-C769CC345E3B}" destId="{A897B7C9-7CEE-FB4A-9727-E7B591E9C20F}" srcOrd="0" destOrd="0" parTransId="{CAE4B9ED-9D23-5642-98BD-F70750B563C3}" sibTransId="{F23BA596-684B-0840-8ED0-9F61C2C788D1}"/>
    <dgm:cxn modelId="{DB847EBA-0BCB-E344-A5C5-CF16537B8655}" srcId="{1AB4A8B9-4400-1747-9BD1-C007F9849D64}" destId="{848E272E-45C4-C541-9934-84B1272BB0D4}" srcOrd="4" destOrd="0" parTransId="{D22FA903-C0B5-1C4B-8205-2FA276144F47}" sibTransId="{9DC2AD74-0243-FA40-B4A5-E044D0DDA244}"/>
    <dgm:cxn modelId="{D0929EC9-A90E-8E4F-8FC0-31F216D0E328}" type="presOf" srcId="{EBE96EAF-B864-1949-B1EA-72B24ED0B6D4}" destId="{3CD79CA6-5981-5545-A071-F7608BF47B06}" srcOrd="0" destOrd="0" presId="urn:microsoft.com/office/officeart/2005/8/layout/chevron2"/>
    <dgm:cxn modelId="{C16A69CF-138C-5E4B-B4B9-32CB860D6633}" srcId="{7C481D0C-7FF9-B343-8D4F-B99A4A8A5BB2}" destId="{00F55D88-7F5C-7741-8BAE-5325F83511B4}" srcOrd="0" destOrd="0" parTransId="{3CBE1288-72BB-6E40-AA8A-EB9E46913A59}" sibTransId="{8FCC4CB7-7EF1-F14F-A815-1E572F0E9F26}"/>
    <dgm:cxn modelId="{8EF6B7D4-B976-024B-B16A-5FBB242CE461}" srcId="{1AB4A8B9-4400-1747-9BD1-C007F9849D64}" destId="{AB05E107-3776-074A-BC3A-C769CC345E3B}" srcOrd="6" destOrd="0" parTransId="{3BBAD3DC-4F83-2F45-9F82-4C76DD2DD7BF}" sibTransId="{00B944E2-5706-5D40-8AD8-F87CDF3BD6F8}"/>
    <dgm:cxn modelId="{A27753D9-5DE1-3846-9BE5-6961390FBDBB}" srcId="{1AB4A8B9-4400-1747-9BD1-C007F9849D64}" destId="{B0BFE36B-BA23-F541-8EED-B185297A5591}" srcOrd="0" destOrd="0" parTransId="{CD60F9CA-2EC8-6842-A890-994AFA3D2906}" sibTransId="{3E094E13-2D31-914A-9B38-27A2EFF3D1F2}"/>
    <dgm:cxn modelId="{D46F54EA-9987-2D45-B4DA-01EB5FE46F80}" srcId="{1AB4A8B9-4400-1747-9BD1-C007F9849D64}" destId="{956007E1-665C-754B-A52D-BEEDD874DE0F}" srcOrd="2" destOrd="0" parTransId="{29403152-F7B1-AB48-B4DF-57D65DC1E86C}" sibTransId="{2E5F019E-CB45-D248-BBF3-EDA5290FE60D}"/>
    <dgm:cxn modelId="{9D55B1EB-0EBB-8B42-8B02-62B75CEF301F}" type="presOf" srcId="{DF3C2F1E-72BE-F641-953F-AF6B495857EC}" destId="{6CDEE65D-CD52-B442-9582-F1102B2CC2C9}" srcOrd="0" destOrd="0" presId="urn:microsoft.com/office/officeart/2005/8/layout/chevron2"/>
    <dgm:cxn modelId="{2E9F37F2-9093-6F4B-8A4E-3A7EDFBBB016}" type="presOf" srcId="{1AB4A8B9-4400-1747-9BD1-C007F9849D64}" destId="{F6C860F5-34E5-8B46-A941-5E8E09835944}" srcOrd="0" destOrd="0" presId="urn:microsoft.com/office/officeart/2005/8/layout/chevron2"/>
    <dgm:cxn modelId="{707A3FFC-00FE-BF48-A771-BF9222CBD03E}" type="presOf" srcId="{956007E1-665C-754B-A52D-BEEDD874DE0F}" destId="{B499EE01-57BE-F843-B0F4-212CD9BC0085}" srcOrd="0" destOrd="0" presId="urn:microsoft.com/office/officeart/2005/8/layout/chevron2"/>
    <dgm:cxn modelId="{A955F83E-9FF4-AA4A-ACC1-AF94DE0E4895}" type="presParOf" srcId="{F6C860F5-34E5-8B46-A941-5E8E09835944}" destId="{E0532A5B-FC20-644B-8B1C-434143F846B2}" srcOrd="0" destOrd="0" presId="urn:microsoft.com/office/officeart/2005/8/layout/chevron2"/>
    <dgm:cxn modelId="{8F1650FD-07AD-414C-8DD5-5DE70BBCFC78}" type="presParOf" srcId="{E0532A5B-FC20-644B-8B1C-434143F846B2}" destId="{F47E72C5-C462-D74F-8889-C45E5D170208}" srcOrd="0" destOrd="0" presId="urn:microsoft.com/office/officeart/2005/8/layout/chevron2"/>
    <dgm:cxn modelId="{042301AD-AF1E-C941-899C-ADEC5F9D80D0}" type="presParOf" srcId="{E0532A5B-FC20-644B-8B1C-434143F846B2}" destId="{9AEC7FC7-1241-494A-B4E0-8BB42D8DA10F}" srcOrd="1" destOrd="0" presId="urn:microsoft.com/office/officeart/2005/8/layout/chevron2"/>
    <dgm:cxn modelId="{EE82C7D6-E5FF-664D-9087-AAD9249E7C3D}" type="presParOf" srcId="{F6C860F5-34E5-8B46-A941-5E8E09835944}" destId="{D7A05302-ABD2-844E-9003-7163FB583BC4}" srcOrd="1" destOrd="0" presId="urn:microsoft.com/office/officeart/2005/8/layout/chevron2"/>
    <dgm:cxn modelId="{0D666C40-1C86-8241-AB5F-C8DF2CC61CC0}" type="presParOf" srcId="{F6C860F5-34E5-8B46-A941-5E8E09835944}" destId="{99B10D2A-78B1-D74A-A412-058BC6E1C6C7}" srcOrd="2" destOrd="0" presId="urn:microsoft.com/office/officeart/2005/8/layout/chevron2"/>
    <dgm:cxn modelId="{61F205C8-CA16-8B42-9267-29049F4637B7}" type="presParOf" srcId="{99B10D2A-78B1-D74A-A412-058BC6E1C6C7}" destId="{22FFBF02-6A51-B145-A077-1E8FE7420415}" srcOrd="0" destOrd="0" presId="urn:microsoft.com/office/officeart/2005/8/layout/chevron2"/>
    <dgm:cxn modelId="{CFF3E441-CEF3-F449-BEB5-235C800553A1}" type="presParOf" srcId="{99B10D2A-78B1-D74A-A412-058BC6E1C6C7}" destId="{6CDEE65D-CD52-B442-9582-F1102B2CC2C9}" srcOrd="1" destOrd="0" presId="urn:microsoft.com/office/officeart/2005/8/layout/chevron2"/>
    <dgm:cxn modelId="{D4EBFB86-00E3-0049-B353-6B60E8FCD460}" type="presParOf" srcId="{F6C860F5-34E5-8B46-A941-5E8E09835944}" destId="{B811CC52-F257-1D42-92C8-AD0683D8A04E}" srcOrd="3" destOrd="0" presId="urn:microsoft.com/office/officeart/2005/8/layout/chevron2"/>
    <dgm:cxn modelId="{B592B219-883E-AA4A-AC95-380EDD09C322}" type="presParOf" srcId="{F6C860F5-34E5-8B46-A941-5E8E09835944}" destId="{ED96BF2C-9956-9F4F-AB87-BD6D7A46BB30}" srcOrd="4" destOrd="0" presId="urn:microsoft.com/office/officeart/2005/8/layout/chevron2"/>
    <dgm:cxn modelId="{A6139072-627E-6043-88A3-7540E6443DB1}" type="presParOf" srcId="{ED96BF2C-9956-9F4F-AB87-BD6D7A46BB30}" destId="{B499EE01-57BE-F843-B0F4-212CD9BC0085}" srcOrd="0" destOrd="0" presId="urn:microsoft.com/office/officeart/2005/8/layout/chevron2"/>
    <dgm:cxn modelId="{DE265D5F-7983-204D-9BD8-1A52D89DDFC5}" type="presParOf" srcId="{ED96BF2C-9956-9F4F-AB87-BD6D7A46BB30}" destId="{276C1ACF-CBF0-5045-B96D-820293FCDB55}" srcOrd="1" destOrd="0" presId="urn:microsoft.com/office/officeart/2005/8/layout/chevron2"/>
    <dgm:cxn modelId="{BCB4E840-78F6-964F-B468-02B698E08431}" type="presParOf" srcId="{F6C860F5-34E5-8B46-A941-5E8E09835944}" destId="{AAC26A22-E4B2-2A42-9EAA-3D2FB8D73399}" srcOrd="5" destOrd="0" presId="urn:microsoft.com/office/officeart/2005/8/layout/chevron2"/>
    <dgm:cxn modelId="{EC5B7A0B-C6E6-404B-A63C-1BE61A139B6B}" type="presParOf" srcId="{F6C860F5-34E5-8B46-A941-5E8E09835944}" destId="{7DA89C3B-78CC-BA4B-925F-7F7DCCDF83F2}" srcOrd="6" destOrd="0" presId="urn:microsoft.com/office/officeart/2005/8/layout/chevron2"/>
    <dgm:cxn modelId="{0E7872C6-28BB-9142-ADD3-BF106636F0AB}" type="presParOf" srcId="{7DA89C3B-78CC-BA4B-925F-7F7DCCDF83F2}" destId="{77CB5FD9-B4D7-D343-953A-47D48E0A5548}" srcOrd="0" destOrd="0" presId="urn:microsoft.com/office/officeart/2005/8/layout/chevron2"/>
    <dgm:cxn modelId="{5BEA022F-A22B-9444-8F8F-7BACC440BEB1}" type="presParOf" srcId="{7DA89C3B-78CC-BA4B-925F-7F7DCCDF83F2}" destId="{093FB2E3-5331-3341-878F-FDED0A9E65FD}" srcOrd="1" destOrd="0" presId="urn:microsoft.com/office/officeart/2005/8/layout/chevron2"/>
    <dgm:cxn modelId="{424B1247-78A5-C94C-80F5-8F20E04793F6}" type="presParOf" srcId="{F6C860F5-34E5-8B46-A941-5E8E09835944}" destId="{D2292186-5FE0-3D49-8FA1-70AF9D3B82C7}" srcOrd="7" destOrd="0" presId="urn:microsoft.com/office/officeart/2005/8/layout/chevron2"/>
    <dgm:cxn modelId="{516B8430-FF6B-564F-A0ED-D9B1E5538C3A}" type="presParOf" srcId="{F6C860F5-34E5-8B46-A941-5E8E09835944}" destId="{4BCE9862-7104-484A-8BEE-0CFC721C1535}" srcOrd="8" destOrd="0" presId="urn:microsoft.com/office/officeart/2005/8/layout/chevron2"/>
    <dgm:cxn modelId="{840792D7-A2CC-6D41-B1F8-BDACE3E47B38}" type="presParOf" srcId="{4BCE9862-7104-484A-8BEE-0CFC721C1535}" destId="{A1F03AFA-8829-8445-BECB-D4E831A88AF6}" srcOrd="0" destOrd="0" presId="urn:microsoft.com/office/officeart/2005/8/layout/chevron2"/>
    <dgm:cxn modelId="{6907129B-E9C9-5342-A7D0-657D4F3B774B}" type="presParOf" srcId="{4BCE9862-7104-484A-8BEE-0CFC721C1535}" destId="{B1C48102-8425-D748-8D04-00F46ACF611C}" srcOrd="1" destOrd="0" presId="urn:microsoft.com/office/officeart/2005/8/layout/chevron2"/>
    <dgm:cxn modelId="{803ABEB4-C706-2C4A-8155-AF98F65D934D}" type="presParOf" srcId="{F6C860F5-34E5-8B46-A941-5E8E09835944}" destId="{6A5362F3-0289-7A40-9972-803172BEE3CB}" srcOrd="9" destOrd="0" presId="urn:microsoft.com/office/officeart/2005/8/layout/chevron2"/>
    <dgm:cxn modelId="{71120812-EBD8-2E41-8B4C-D7FB988FFF15}" type="presParOf" srcId="{F6C860F5-34E5-8B46-A941-5E8E09835944}" destId="{F7282E4B-4473-5A42-8376-1F5F8AA4CA27}" srcOrd="10" destOrd="0" presId="urn:microsoft.com/office/officeart/2005/8/layout/chevron2"/>
    <dgm:cxn modelId="{17E7EFB8-D2A4-624A-9C8A-27CEE9281BA2}" type="presParOf" srcId="{F7282E4B-4473-5A42-8376-1F5F8AA4CA27}" destId="{55E4965C-20A2-C340-A3E1-08D8577D18FD}" srcOrd="0" destOrd="0" presId="urn:microsoft.com/office/officeart/2005/8/layout/chevron2"/>
    <dgm:cxn modelId="{2CD91B4E-80D1-814A-AFA0-75F49A3E12F8}" type="presParOf" srcId="{F7282E4B-4473-5A42-8376-1F5F8AA4CA27}" destId="{CFB8BA52-1C43-C844-B03C-4DC95DB6018D}" srcOrd="1" destOrd="0" presId="urn:microsoft.com/office/officeart/2005/8/layout/chevron2"/>
    <dgm:cxn modelId="{392DB768-93D2-A54D-AE24-E97B38716766}" type="presParOf" srcId="{F6C860F5-34E5-8B46-A941-5E8E09835944}" destId="{A73AD4CD-5BE2-AD4E-9770-EE7741AF55D7}" srcOrd="11" destOrd="0" presId="urn:microsoft.com/office/officeart/2005/8/layout/chevron2"/>
    <dgm:cxn modelId="{F48CF3F7-6F3E-CD42-AF91-596EBCF274E0}" type="presParOf" srcId="{F6C860F5-34E5-8B46-A941-5E8E09835944}" destId="{7ACA8DF3-A9C6-6646-B641-ED3643462F9B}" srcOrd="12" destOrd="0" presId="urn:microsoft.com/office/officeart/2005/8/layout/chevron2"/>
    <dgm:cxn modelId="{837BB9A4-8CEE-D049-A384-D1D41CAF7EE1}" type="presParOf" srcId="{7ACA8DF3-A9C6-6646-B641-ED3643462F9B}" destId="{FA932EE8-39E0-524A-A52A-7057D542E799}" srcOrd="0" destOrd="0" presId="urn:microsoft.com/office/officeart/2005/8/layout/chevron2"/>
    <dgm:cxn modelId="{CF923480-D223-AF4C-B3BA-A47BE7516EEF}" type="presParOf" srcId="{7ACA8DF3-A9C6-6646-B641-ED3643462F9B}" destId="{AAFFE71C-F1C7-FD4B-A4EC-75A89F2CD262}" srcOrd="1" destOrd="0" presId="urn:microsoft.com/office/officeart/2005/8/layout/chevron2"/>
    <dgm:cxn modelId="{84C329BD-F385-E648-B326-E5329E828534}" type="presParOf" srcId="{F6C860F5-34E5-8B46-A941-5E8E09835944}" destId="{5AFD94D0-EFE9-B54C-ABEE-AAD8CE073A29}" srcOrd="13" destOrd="0" presId="urn:microsoft.com/office/officeart/2005/8/layout/chevron2"/>
    <dgm:cxn modelId="{8C649397-6E87-0F4D-BEDF-5535EC4BDF4B}" type="presParOf" srcId="{F6C860F5-34E5-8B46-A941-5E8E09835944}" destId="{22C46505-E1EB-C54D-A965-264E2C9FCDDC}" srcOrd="14" destOrd="0" presId="urn:microsoft.com/office/officeart/2005/8/layout/chevron2"/>
    <dgm:cxn modelId="{9C27B40F-5BF1-B544-A72F-94A04C078EAE}" type="presParOf" srcId="{22C46505-E1EB-C54D-A965-264E2C9FCDDC}" destId="{3CD79CA6-5981-5545-A071-F7608BF47B06}" srcOrd="0" destOrd="0" presId="urn:microsoft.com/office/officeart/2005/8/layout/chevron2"/>
    <dgm:cxn modelId="{262F1FEA-CF86-714D-BABE-41A03861D793}" type="presParOf" srcId="{22C46505-E1EB-C54D-A965-264E2C9FCDDC}" destId="{9A2886FD-AD81-4E4D-AFE6-73A4A67DBCF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AB4A8B9-4400-1747-9BD1-C007F9849D64}" type="doc">
      <dgm:prSet loTypeId="urn:microsoft.com/office/officeart/2005/8/layout/chevron2" loCatId="" qsTypeId="urn:microsoft.com/office/officeart/2005/8/quickstyle/simple1" qsCatId="simple" csTypeId="urn:microsoft.com/office/officeart/2005/8/colors/accent1_2" csCatId="accent1" phldr="1"/>
      <dgm:spPr/>
    </dgm:pt>
    <dgm:pt modelId="{B0BFE36B-BA23-F541-8EED-B185297A5591}">
      <dgm:prSet phldrT="[Text]" custT="1"/>
      <dgm:spPr>
        <a:solidFill>
          <a:schemeClr val="accent1"/>
        </a:solidFill>
        <a:ln>
          <a:noFill/>
        </a:ln>
        <a:effectLst>
          <a:outerShdw blurRad="50800" dist="38100" dir="2700000" algn="tl" rotWithShape="0">
            <a:prstClr val="black">
              <a:alpha val="40000"/>
            </a:prstClr>
          </a:outerShdw>
        </a:effectLst>
      </dgm:spPr>
      <dgm:t>
        <a:bodyPr/>
        <a:lstStyle/>
        <a:p>
          <a:r>
            <a:rPr lang="en-GB" sz="1800" b="1" dirty="0">
              <a:effectLst>
                <a:outerShdw blurRad="50800" dist="38100" dir="2700000" algn="tl" rotWithShape="0">
                  <a:prstClr val="black">
                    <a:alpha val="40000"/>
                  </a:prstClr>
                </a:outerShdw>
              </a:effectLst>
              <a:latin typeface="+mj-lt"/>
            </a:rPr>
            <a:t>1</a:t>
          </a:r>
          <a:endParaRPr lang="en-GB" sz="2000" b="1" dirty="0">
            <a:effectLst>
              <a:outerShdw blurRad="50800" dist="38100" dir="2700000" algn="tl" rotWithShape="0">
                <a:prstClr val="black">
                  <a:alpha val="40000"/>
                </a:prstClr>
              </a:outerShdw>
            </a:effectLst>
            <a:latin typeface="+mj-lt"/>
          </a:endParaRPr>
        </a:p>
      </dgm:t>
    </dgm:pt>
    <dgm:pt modelId="{CD60F9CA-2EC8-6842-A890-994AFA3D2906}" type="parTrans" cxnId="{A27753D9-5DE1-3846-9BE5-6961390FBDBB}">
      <dgm:prSet/>
      <dgm:spPr/>
      <dgm:t>
        <a:bodyPr/>
        <a:lstStyle/>
        <a:p>
          <a:endParaRPr lang="en-GB" sz="1100">
            <a:latin typeface="+mj-lt"/>
          </a:endParaRPr>
        </a:p>
      </dgm:t>
    </dgm:pt>
    <dgm:pt modelId="{3E094E13-2D31-914A-9B38-27A2EFF3D1F2}" type="sibTrans" cxnId="{A27753D9-5DE1-3846-9BE5-6961390FBDBB}">
      <dgm:prSet/>
      <dgm:spPr/>
      <dgm:t>
        <a:bodyPr/>
        <a:lstStyle/>
        <a:p>
          <a:endParaRPr lang="en-GB" sz="1100">
            <a:latin typeface="+mj-lt"/>
          </a:endParaRPr>
        </a:p>
      </dgm:t>
    </dgm:pt>
    <dgm:pt modelId="{0B878368-0570-1E4D-80CE-0695C5E56912}">
      <dgm:prSet phldrT="[Text]" custT="1"/>
      <dgm:spPr>
        <a:ln>
          <a:noFill/>
        </a:ln>
        <a:effectLst>
          <a:outerShdw blurRad="50800" dist="38100" dir="2700000" algn="tl" rotWithShape="0">
            <a:prstClr val="black">
              <a:alpha val="40000"/>
            </a:prstClr>
          </a:outerShdw>
        </a:effectLst>
      </dgm:spPr>
      <dgm:t>
        <a:bodyPr/>
        <a:lstStyle/>
        <a:p>
          <a:r>
            <a:rPr lang="en-GB" sz="1800" b="1" dirty="0">
              <a:effectLst>
                <a:outerShdw blurRad="50800" dist="38100" dir="2700000" algn="tl" rotWithShape="0">
                  <a:prstClr val="black">
                    <a:alpha val="40000"/>
                  </a:prstClr>
                </a:outerShdw>
              </a:effectLst>
              <a:latin typeface="+mj-lt"/>
            </a:rPr>
            <a:t>2</a:t>
          </a:r>
          <a:endParaRPr lang="en-GB" sz="1800" dirty="0">
            <a:latin typeface="+mj-lt"/>
          </a:endParaRPr>
        </a:p>
      </dgm:t>
    </dgm:pt>
    <dgm:pt modelId="{B2D036E4-A63A-8743-8CF1-653DED7F0772}" type="parTrans" cxnId="{2B8873AC-8AC3-4A40-853B-A349FEA767A1}">
      <dgm:prSet/>
      <dgm:spPr/>
      <dgm:t>
        <a:bodyPr/>
        <a:lstStyle/>
        <a:p>
          <a:endParaRPr lang="en-GB" sz="1100">
            <a:latin typeface="+mj-lt"/>
          </a:endParaRPr>
        </a:p>
      </dgm:t>
    </dgm:pt>
    <dgm:pt modelId="{D2879557-4F0E-324F-A2DA-C9B631687A75}" type="sibTrans" cxnId="{2B8873AC-8AC3-4A40-853B-A349FEA767A1}">
      <dgm:prSet/>
      <dgm:spPr/>
      <dgm:t>
        <a:bodyPr/>
        <a:lstStyle/>
        <a:p>
          <a:endParaRPr lang="en-GB" sz="1100">
            <a:latin typeface="+mj-lt"/>
          </a:endParaRPr>
        </a:p>
      </dgm:t>
    </dgm:pt>
    <dgm:pt modelId="{956007E1-665C-754B-A52D-BEEDD874DE0F}">
      <dgm:prSet phldrT="[Text]" custT="1"/>
      <dgm:spPr>
        <a:ln>
          <a:noFill/>
        </a:ln>
        <a:effectLst>
          <a:outerShdw blurRad="50800" dist="38100" dir="2700000" algn="tl" rotWithShape="0">
            <a:prstClr val="black">
              <a:alpha val="40000"/>
            </a:prstClr>
          </a:outerShdw>
        </a:effectLst>
      </dgm:spPr>
      <dgm:t>
        <a:bodyPr/>
        <a:lstStyle/>
        <a:p>
          <a:r>
            <a:rPr lang="en-GB" sz="1800" b="1" dirty="0">
              <a:latin typeface="+mj-lt"/>
            </a:rPr>
            <a:t>3</a:t>
          </a:r>
        </a:p>
      </dgm:t>
    </dgm:pt>
    <dgm:pt modelId="{29403152-F7B1-AB48-B4DF-57D65DC1E86C}" type="parTrans" cxnId="{D46F54EA-9987-2D45-B4DA-01EB5FE46F80}">
      <dgm:prSet/>
      <dgm:spPr/>
      <dgm:t>
        <a:bodyPr/>
        <a:lstStyle/>
        <a:p>
          <a:endParaRPr lang="en-GB" sz="1100">
            <a:latin typeface="+mj-lt"/>
          </a:endParaRPr>
        </a:p>
      </dgm:t>
    </dgm:pt>
    <dgm:pt modelId="{2E5F019E-CB45-D248-BBF3-EDA5290FE60D}" type="sibTrans" cxnId="{D46F54EA-9987-2D45-B4DA-01EB5FE46F80}">
      <dgm:prSet/>
      <dgm:spPr/>
      <dgm:t>
        <a:bodyPr/>
        <a:lstStyle/>
        <a:p>
          <a:endParaRPr lang="en-GB" sz="1100">
            <a:latin typeface="+mj-lt"/>
          </a:endParaRPr>
        </a:p>
      </dgm:t>
    </dgm:pt>
    <dgm:pt modelId="{969A7FE0-2B39-F34C-AF6B-70D17C460812}">
      <dgm:prSet custT="1"/>
      <dgm:spPr>
        <a:solidFill>
          <a:schemeClr val="accent1"/>
        </a:solidFill>
        <a:ln>
          <a:noFill/>
        </a:ln>
        <a:effectLst>
          <a:outerShdw blurRad="50800" dist="38100" dir="2700000" algn="tl" rotWithShape="0">
            <a:prstClr val="black">
              <a:alpha val="40000"/>
            </a:prstClr>
          </a:outerShdw>
        </a:effectLst>
      </dgm:spPr>
      <dgm:t>
        <a:bodyPr/>
        <a:lstStyle/>
        <a:p>
          <a:r>
            <a:rPr lang="en-GB" sz="1800" b="1" dirty="0">
              <a:effectLst>
                <a:outerShdw blurRad="50800" dist="38100" dir="2700000" algn="tl" rotWithShape="0">
                  <a:prstClr val="black">
                    <a:alpha val="40000"/>
                  </a:prstClr>
                </a:outerShdw>
              </a:effectLst>
              <a:latin typeface="+mj-lt"/>
            </a:rPr>
            <a:t>4</a:t>
          </a:r>
        </a:p>
      </dgm:t>
    </dgm:pt>
    <dgm:pt modelId="{2B182DBF-8A55-D749-A57A-14C29C528688}" type="parTrans" cxnId="{EE4E9713-759B-ED4A-9C64-BC59000BD191}">
      <dgm:prSet/>
      <dgm:spPr/>
      <dgm:t>
        <a:bodyPr/>
        <a:lstStyle/>
        <a:p>
          <a:endParaRPr lang="en-GB" sz="1100">
            <a:latin typeface="+mj-lt"/>
          </a:endParaRPr>
        </a:p>
      </dgm:t>
    </dgm:pt>
    <dgm:pt modelId="{68307534-A34B-264D-9E8E-17B07A428BF6}" type="sibTrans" cxnId="{EE4E9713-759B-ED4A-9C64-BC59000BD191}">
      <dgm:prSet/>
      <dgm:spPr/>
      <dgm:t>
        <a:bodyPr/>
        <a:lstStyle/>
        <a:p>
          <a:endParaRPr lang="en-GB" sz="1100">
            <a:latin typeface="+mj-lt"/>
          </a:endParaRPr>
        </a:p>
      </dgm:t>
    </dgm:pt>
    <dgm:pt modelId="{848E272E-45C4-C541-9934-84B1272BB0D4}">
      <dgm:prSet custT="1"/>
      <dgm:spPr>
        <a:solidFill>
          <a:schemeClr val="accent1"/>
        </a:solidFill>
        <a:ln>
          <a:noFill/>
        </a:ln>
        <a:effectLst>
          <a:outerShdw blurRad="50800" dist="38100" dir="2700000" algn="tl" rotWithShape="0">
            <a:prstClr val="black">
              <a:alpha val="40000"/>
            </a:prstClr>
          </a:outerShdw>
        </a:effectLst>
      </dgm:spPr>
      <dgm:t>
        <a:bodyPr/>
        <a:lstStyle/>
        <a:p>
          <a:r>
            <a:rPr lang="en-US" sz="1800" b="1" dirty="0">
              <a:effectLst>
                <a:outerShdw blurRad="50800" dist="38100" dir="2700000" algn="tl" rotWithShape="0">
                  <a:prstClr val="black">
                    <a:alpha val="40000"/>
                  </a:prstClr>
                </a:outerShdw>
              </a:effectLst>
              <a:latin typeface="+mj-lt"/>
            </a:rPr>
            <a:t>5</a:t>
          </a:r>
        </a:p>
      </dgm:t>
    </dgm:pt>
    <dgm:pt modelId="{D22FA903-C0B5-1C4B-8205-2FA276144F47}" type="parTrans" cxnId="{DB847EBA-0BCB-E344-A5C5-CF16537B8655}">
      <dgm:prSet/>
      <dgm:spPr/>
      <dgm:t>
        <a:bodyPr/>
        <a:lstStyle/>
        <a:p>
          <a:endParaRPr lang="en-US">
            <a:latin typeface="+mj-lt"/>
          </a:endParaRPr>
        </a:p>
      </dgm:t>
    </dgm:pt>
    <dgm:pt modelId="{9DC2AD74-0243-FA40-B4A5-E044D0DDA244}" type="sibTrans" cxnId="{DB847EBA-0BCB-E344-A5C5-CF16537B8655}">
      <dgm:prSet/>
      <dgm:spPr/>
      <dgm:t>
        <a:bodyPr/>
        <a:lstStyle/>
        <a:p>
          <a:endParaRPr lang="en-US">
            <a:latin typeface="+mj-lt"/>
          </a:endParaRPr>
        </a:p>
      </dgm:t>
    </dgm:pt>
    <dgm:pt modelId="{7C481D0C-7FF9-B343-8D4F-B99A4A8A5BB2}">
      <dgm:prSet custT="1"/>
      <dgm:spPr>
        <a:solidFill>
          <a:schemeClr val="accent1"/>
        </a:solidFill>
        <a:ln>
          <a:noFill/>
        </a:ln>
        <a:effectLst>
          <a:outerShdw blurRad="50800" dist="38100" dir="2700000" algn="tl" rotWithShape="0">
            <a:prstClr val="black">
              <a:alpha val="40000"/>
            </a:prstClr>
          </a:outerShdw>
        </a:effectLst>
      </dgm:spPr>
      <dgm:t>
        <a:bodyPr/>
        <a:lstStyle/>
        <a:p>
          <a:r>
            <a:rPr lang="en-US" sz="1800" b="1" dirty="0">
              <a:effectLst>
                <a:outerShdw blurRad="50800" dist="38100" dir="2700000" algn="tl" rotWithShape="0">
                  <a:prstClr val="black">
                    <a:alpha val="40000"/>
                  </a:prstClr>
                </a:outerShdw>
              </a:effectLst>
              <a:latin typeface="+mj-lt"/>
            </a:rPr>
            <a:t>6</a:t>
          </a:r>
          <a:endParaRPr lang="en-US" sz="1400" b="1" dirty="0">
            <a:effectLst>
              <a:outerShdw blurRad="50800" dist="38100" dir="2700000" algn="tl" rotWithShape="0">
                <a:prstClr val="black">
                  <a:alpha val="40000"/>
                </a:prstClr>
              </a:outerShdw>
            </a:effectLst>
            <a:latin typeface="+mj-lt"/>
          </a:endParaRPr>
        </a:p>
      </dgm:t>
    </dgm:pt>
    <dgm:pt modelId="{4D528137-1A42-2D4C-941E-DF3FBB344D6D}" type="parTrans" cxnId="{2E2A9684-77A9-1D41-AF52-161239757227}">
      <dgm:prSet/>
      <dgm:spPr/>
      <dgm:t>
        <a:bodyPr/>
        <a:lstStyle/>
        <a:p>
          <a:endParaRPr lang="en-US">
            <a:latin typeface="+mj-lt"/>
          </a:endParaRPr>
        </a:p>
      </dgm:t>
    </dgm:pt>
    <dgm:pt modelId="{F7347020-D90D-B34B-82A0-C02D2F26C42F}" type="sibTrans" cxnId="{2E2A9684-77A9-1D41-AF52-161239757227}">
      <dgm:prSet/>
      <dgm:spPr/>
      <dgm:t>
        <a:bodyPr/>
        <a:lstStyle/>
        <a:p>
          <a:endParaRPr lang="en-US">
            <a:latin typeface="+mj-lt"/>
          </a:endParaRPr>
        </a:p>
      </dgm:t>
    </dgm:pt>
    <dgm:pt modelId="{AB05E107-3776-074A-BC3A-C769CC345E3B}">
      <dgm:prSet custT="1"/>
      <dgm:spPr>
        <a:ln>
          <a:noFill/>
        </a:ln>
        <a:effectLst>
          <a:outerShdw blurRad="50800" dist="38100" dir="2700000" algn="tl" rotWithShape="0">
            <a:prstClr val="black">
              <a:alpha val="40000"/>
            </a:prstClr>
          </a:outerShdw>
        </a:effectLst>
      </dgm:spPr>
      <dgm:t>
        <a:bodyPr/>
        <a:lstStyle/>
        <a:p>
          <a:r>
            <a:rPr lang="en-US" sz="1800" b="1" dirty="0">
              <a:effectLst>
                <a:outerShdw blurRad="50800" dist="38100" dir="2700000" algn="tl" rotWithShape="0">
                  <a:prstClr val="black">
                    <a:alpha val="40000"/>
                  </a:prstClr>
                </a:outerShdw>
              </a:effectLst>
              <a:latin typeface="+mj-lt"/>
            </a:rPr>
            <a:t>7</a:t>
          </a:r>
          <a:endParaRPr lang="en-US" sz="1400" b="1" dirty="0">
            <a:effectLst>
              <a:outerShdw blurRad="50800" dist="38100" dir="2700000" algn="tl" rotWithShape="0">
                <a:prstClr val="black">
                  <a:alpha val="40000"/>
                </a:prstClr>
              </a:outerShdw>
            </a:effectLst>
            <a:latin typeface="+mj-lt"/>
          </a:endParaRPr>
        </a:p>
      </dgm:t>
    </dgm:pt>
    <dgm:pt modelId="{3BBAD3DC-4F83-2F45-9F82-4C76DD2DD7BF}" type="parTrans" cxnId="{8EF6B7D4-B976-024B-B16A-5FBB242CE461}">
      <dgm:prSet/>
      <dgm:spPr/>
      <dgm:t>
        <a:bodyPr/>
        <a:lstStyle/>
        <a:p>
          <a:endParaRPr lang="en-US">
            <a:latin typeface="+mj-lt"/>
          </a:endParaRPr>
        </a:p>
      </dgm:t>
    </dgm:pt>
    <dgm:pt modelId="{00B944E2-5706-5D40-8AD8-F87CDF3BD6F8}" type="sibTrans" cxnId="{8EF6B7D4-B976-024B-B16A-5FBB242CE461}">
      <dgm:prSet/>
      <dgm:spPr/>
      <dgm:t>
        <a:bodyPr/>
        <a:lstStyle/>
        <a:p>
          <a:endParaRPr lang="en-US">
            <a:latin typeface="+mj-lt"/>
          </a:endParaRPr>
        </a:p>
      </dgm:t>
    </dgm:pt>
    <dgm:pt modelId="{EBE96EAF-B864-1949-B1EA-72B24ED0B6D4}">
      <dgm:prSet custT="1"/>
      <dgm:spPr>
        <a:solidFill>
          <a:srgbClr val="FF0000"/>
        </a:solidFill>
        <a:ln>
          <a:noFill/>
        </a:ln>
        <a:effectLst>
          <a:outerShdw blurRad="50800" dist="38100" dir="2700000" algn="tl" rotWithShape="0">
            <a:prstClr val="black">
              <a:alpha val="40000"/>
            </a:prstClr>
          </a:outerShdw>
        </a:effectLst>
      </dgm:spPr>
      <dgm:t>
        <a:bodyPr/>
        <a:lstStyle/>
        <a:p>
          <a:r>
            <a:rPr lang="en-US" sz="1800" b="1" dirty="0">
              <a:effectLst>
                <a:outerShdw blurRad="50800" dist="38100" dir="2700000" algn="tl" rotWithShape="0">
                  <a:prstClr val="black">
                    <a:alpha val="40000"/>
                  </a:prstClr>
                </a:outerShdw>
              </a:effectLst>
              <a:latin typeface="+mj-lt"/>
            </a:rPr>
            <a:t>8</a:t>
          </a:r>
          <a:endParaRPr lang="en-US" sz="1400" b="1" dirty="0">
            <a:effectLst>
              <a:outerShdw blurRad="50800" dist="38100" dir="2700000" algn="tl" rotWithShape="0">
                <a:prstClr val="black">
                  <a:alpha val="40000"/>
                </a:prstClr>
              </a:outerShdw>
            </a:effectLst>
            <a:latin typeface="+mj-lt"/>
          </a:endParaRPr>
        </a:p>
      </dgm:t>
    </dgm:pt>
    <dgm:pt modelId="{3E1024F4-F023-3E48-88B7-52CB01484B72}" type="parTrans" cxnId="{2F64E394-E00D-C741-A8E8-E6C7683EEEC6}">
      <dgm:prSet/>
      <dgm:spPr/>
      <dgm:t>
        <a:bodyPr/>
        <a:lstStyle/>
        <a:p>
          <a:endParaRPr lang="en-US">
            <a:latin typeface="+mj-lt"/>
          </a:endParaRPr>
        </a:p>
      </dgm:t>
    </dgm:pt>
    <dgm:pt modelId="{A9C0E234-DF95-F445-B5C7-C8A666E7B26D}" type="sibTrans" cxnId="{2F64E394-E00D-C741-A8E8-E6C7683EEEC6}">
      <dgm:prSet/>
      <dgm:spPr/>
      <dgm:t>
        <a:bodyPr/>
        <a:lstStyle/>
        <a:p>
          <a:endParaRPr lang="en-US">
            <a:latin typeface="+mj-lt"/>
          </a:endParaRPr>
        </a:p>
      </dgm:t>
    </dgm:pt>
    <dgm:pt modelId="{4D3C4B2E-B64F-C341-99DA-4CB8F4D618D7}">
      <dgm:prSet/>
      <dgm:spPr>
        <a:noFill/>
        <a:ln>
          <a:noFill/>
        </a:ln>
      </dgm:spPr>
      <dgm:t>
        <a:bodyPr/>
        <a:lstStyle/>
        <a:p>
          <a:pPr>
            <a:buFont typeface="+mj-lt"/>
            <a:buNone/>
          </a:pPr>
          <a:endParaRPr lang="en-US" dirty="0">
            <a:latin typeface="+mj-lt"/>
          </a:endParaRPr>
        </a:p>
      </dgm:t>
    </dgm:pt>
    <dgm:pt modelId="{EFD6C77E-C174-464C-88FD-36135D71F83D}" type="parTrans" cxnId="{2CED5219-28A8-7F4A-9403-ED5090551663}">
      <dgm:prSet/>
      <dgm:spPr/>
      <dgm:t>
        <a:bodyPr/>
        <a:lstStyle/>
        <a:p>
          <a:endParaRPr lang="en-US">
            <a:latin typeface="+mj-lt"/>
          </a:endParaRPr>
        </a:p>
      </dgm:t>
    </dgm:pt>
    <dgm:pt modelId="{50DF0113-3F2F-7541-A554-5BA7DBBCB6D5}" type="sibTrans" cxnId="{2CED5219-28A8-7F4A-9403-ED5090551663}">
      <dgm:prSet/>
      <dgm:spPr/>
      <dgm:t>
        <a:bodyPr/>
        <a:lstStyle/>
        <a:p>
          <a:endParaRPr lang="en-US">
            <a:latin typeface="+mj-lt"/>
          </a:endParaRPr>
        </a:p>
      </dgm:t>
    </dgm:pt>
    <dgm:pt modelId="{DF3C2F1E-72BE-F641-953F-AF6B495857EC}">
      <dgm:prSet/>
      <dgm:spPr>
        <a:noFill/>
        <a:ln>
          <a:noFill/>
        </a:ln>
      </dgm:spPr>
      <dgm:t>
        <a:bodyPr/>
        <a:lstStyle/>
        <a:p>
          <a:pPr>
            <a:buNone/>
          </a:pPr>
          <a:endParaRPr lang="en-US" dirty="0">
            <a:latin typeface="+mj-lt"/>
          </a:endParaRPr>
        </a:p>
      </dgm:t>
    </dgm:pt>
    <dgm:pt modelId="{05C42CB0-1F5F-AA4E-A1F1-7D0E27B64F12}" type="parTrans" cxnId="{A6EAAB10-278A-0D47-8D2A-D13B6878CEA4}">
      <dgm:prSet/>
      <dgm:spPr/>
      <dgm:t>
        <a:bodyPr/>
        <a:lstStyle/>
        <a:p>
          <a:endParaRPr lang="en-US">
            <a:latin typeface="+mj-lt"/>
          </a:endParaRPr>
        </a:p>
      </dgm:t>
    </dgm:pt>
    <dgm:pt modelId="{B49C6429-EAEE-844D-94DC-645C2A7A9773}" type="sibTrans" cxnId="{A6EAAB10-278A-0D47-8D2A-D13B6878CEA4}">
      <dgm:prSet/>
      <dgm:spPr/>
      <dgm:t>
        <a:bodyPr/>
        <a:lstStyle/>
        <a:p>
          <a:endParaRPr lang="en-US">
            <a:latin typeface="+mj-lt"/>
          </a:endParaRPr>
        </a:p>
      </dgm:t>
    </dgm:pt>
    <dgm:pt modelId="{6E2FC69D-2FE3-5B4F-A179-FED4DADE4723}">
      <dgm:prSet/>
      <dgm:spPr>
        <a:noFill/>
        <a:ln>
          <a:noFill/>
        </a:ln>
      </dgm:spPr>
      <dgm:t>
        <a:bodyPr/>
        <a:lstStyle/>
        <a:p>
          <a:pPr>
            <a:buNone/>
          </a:pPr>
          <a:endParaRPr lang="en-US" dirty="0">
            <a:latin typeface="+mj-lt"/>
          </a:endParaRPr>
        </a:p>
      </dgm:t>
    </dgm:pt>
    <dgm:pt modelId="{36447C30-2B8D-E844-B08E-540B84CFF83B}" type="parTrans" cxnId="{5920E65C-1567-374D-B5B3-9C44C6A7F14F}">
      <dgm:prSet/>
      <dgm:spPr/>
      <dgm:t>
        <a:bodyPr/>
        <a:lstStyle/>
        <a:p>
          <a:endParaRPr lang="en-US">
            <a:latin typeface="+mj-lt"/>
          </a:endParaRPr>
        </a:p>
      </dgm:t>
    </dgm:pt>
    <dgm:pt modelId="{19C17725-9D22-5749-901A-D7B053FE0EF5}" type="sibTrans" cxnId="{5920E65C-1567-374D-B5B3-9C44C6A7F14F}">
      <dgm:prSet/>
      <dgm:spPr/>
      <dgm:t>
        <a:bodyPr/>
        <a:lstStyle/>
        <a:p>
          <a:endParaRPr lang="en-US">
            <a:latin typeface="+mj-lt"/>
          </a:endParaRPr>
        </a:p>
      </dgm:t>
    </dgm:pt>
    <dgm:pt modelId="{3AFCC248-3306-EA42-BFF6-07DB9A3FA8B7}">
      <dgm:prSet/>
      <dgm:spPr>
        <a:noFill/>
        <a:ln>
          <a:noFill/>
        </a:ln>
      </dgm:spPr>
      <dgm:t>
        <a:bodyPr/>
        <a:lstStyle/>
        <a:p>
          <a:pPr>
            <a:buNone/>
          </a:pPr>
          <a:endParaRPr lang="en-US" dirty="0">
            <a:latin typeface="+mj-lt"/>
          </a:endParaRPr>
        </a:p>
      </dgm:t>
    </dgm:pt>
    <dgm:pt modelId="{164D2007-B714-CE4C-AC51-1B5383983FD7}" type="parTrans" cxnId="{5CD8AE61-0712-1B4B-9831-8645F89D05CB}">
      <dgm:prSet/>
      <dgm:spPr/>
      <dgm:t>
        <a:bodyPr/>
        <a:lstStyle/>
        <a:p>
          <a:endParaRPr lang="en-US">
            <a:latin typeface="+mj-lt"/>
          </a:endParaRPr>
        </a:p>
      </dgm:t>
    </dgm:pt>
    <dgm:pt modelId="{7F1AACBD-8139-4E43-A553-B649A02251DD}" type="sibTrans" cxnId="{5CD8AE61-0712-1B4B-9831-8645F89D05CB}">
      <dgm:prSet/>
      <dgm:spPr/>
      <dgm:t>
        <a:bodyPr/>
        <a:lstStyle/>
        <a:p>
          <a:endParaRPr lang="en-US">
            <a:latin typeface="+mj-lt"/>
          </a:endParaRPr>
        </a:p>
      </dgm:t>
    </dgm:pt>
    <dgm:pt modelId="{0649426A-F27B-5441-A053-15CB880310E6}">
      <dgm:prSet/>
      <dgm:spPr>
        <a:noFill/>
        <a:ln>
          <a:noFill/>
        </a:ln>
      </dgm:spPr>
      <dgm:t>
        <a:bodyPr/>
        <a:lstStyle/>
        <a:p>
          <a:pPr>
            <a:buNone/>
          </a:pPr>
          <a:endParaRPr lang="en-US" baseline="-25000" dirty="0">
            <a:latin typeface="+mj-lt"/>
          </a:endParaRPr>
        </a:p>
      </dgm:t>
    </dgm:pt>
    <dgm:pt modelId="{76FD878D-4687-894C-B954-3A54A51B103D}" type="parTrans" cxnId="{A9D4DB3D-B219-124C-8456-260933B71054}">
      <dgm:prSet/>
      <dgm:spPr/>
      <dgm:t>
        <a:bodyPr/>
        <a:lstStyle/>
        <a:p>
          <a:endParaRPr lang="en-US">
            <a:latin typeface="+mj-lt"/>
          </a:endParaRPr>
        </a:p>
      </dgm:t>
    </dgm:pt>
    <dgm:pt modelId="{5A71733A-E15C-7D44-BA44-AF80CA6D2B24}" type="sibTrans" cxnId="{A9D4DB3D-B219-124C-8456-260933B71054}">
      <dgm:prSet/>
      <dgm:spPr/>
      <dgm:t>
        <a:bodyPr/>
        <a:lstStyle/>
        <a:p>
          <a:endParaRPr lang="en-US">
            <a:latin typeface="+mj-lt"/>
          </a:endParaRPr>
        </a:p>
      </dgm:t>
    </dgm:pt>
    <dgm:pt modelId="{00F55D88-7F5C-7741-8BAE-5325F83511B4}">
      <dgm:prSet/>
      <dgm:spPr>
        <a:noFill/>
        <a:ln>
          <a:noFill/>
        </a:ln>
      </dgm:spPr>
      <dgm:t>
        <a:bodyPr/>
        <a:lstStyle/>
        <a:p>
          <a:pPr>
            <a:buNone/>
          </a:pPr>
          <a:endParaRPr lang="en-US" dirty="0">
            <a:latin typeface="+mj-lt"/>
          </a:endParaRPr>
        </a:p>
      </dgm:t>
    </dgm:pt>
    <dgm:pt modelId="{3CBE1288-72BB-6E40-AA8A-EB9E46913A59}" type="parTrans" cxnId="{C16A69CF-138C-5E4B-B4B9-32CB860D6633}">
      <dgm:prSet/>
      <dgm:spPr/>
      <dgm:t>
        <a:bodyPr/>
        <a:lstStyle/>
        <a:p>
          <a:endParaRPr lang="en-US">
            <a:latin typeface="+mj-lt"/>
          </a:endParaRPr>
        </a:p>
      </dgm:t>
    </dgm:pt>
    <dgm:pt modelId="{8FCC4CB7-7EF1-F14F-A815-1E572F0E9F26}" type="sibTrans" cxnId="{C16A69CF-138C-5E4B-B4B9-32CB860D6633}">
      <dgm:prSet/>
      <dgm:spPr/>
      <dgm:t>
        <a:bodyPr/>
        <a:lstStyle/>
        <a:p>
          <a:endParaRPr lang="en-US">
            <a:latin typeface="+mj-lt"/>
          </a:endParaRPr>
        </a:p>
      </dgm:t>
    </dgm:pt>
    <dgm:pt modelId="{A897B7C9-7CEE-FB4A-9727-E7B591E9C20F}">
      <dgm:prSet/>
      <dgm:spPr>
        <a:noFill/>
        <a:ln>
          <a:noFill/>
        </a:ln>
      </dgm:spPr>
      <dgm:t>
        <a:bodyPr/>
        <a:lstStyle/>
        <a:p>
          <a:pPr>
            <a:buNone/>
          </a:pPr>
          <a:endParaRPr lang="en-US" dirty="0">
            <a:latin typeface="+mj-lt"/>
          </a:endParaRPr>
        </a:p>
      </dgm:t>
    </dgm:pt>
    <dgm:pt modelId="{CAE4B9ED-9D23-5642-98BD-F70750B563C3}" type="parTrans" cxnId="{3A50A6B1-C90A-2343-8267-F97DDE7B7447}">
      <dgm:prSet/>
      <dgm:spPr/>
      <dgm:t>
        <a:bodyPr/>
        <a:lstStyle/>
        <a:p>
          <a:endParaRPr lang="en-US">
            <a:latin typeface="+mj-lt"/>
          </a:endParaRPr>
        </a:p>
      </dgm:t>
    </dgm:pt>
    <dgm:pt modelId="{F23BA596-684B-0840-8ED0-9F61C2C788D1}" type="sibTrans" cxnId="{3A50A6B1-C90A-2343-8267-F97DDE7B7447}">
      <dgm:prSet/>
      <dgm:spPr/>
      <dgm:t>
        <a:bodyPr/>
        <a:lstStyle/>
        <a:p>
          <a:endParaRPr lang="en-US">
            <a:latin typeface="+mj-lt"/>
          </a:endParaRPr>
        </a:p>
      </dgm:t>
    </dgm:pt>
    <dgm:pt modelId="{BAF0C726-BFCC-314A-80B4-D3E6EC25D021}">
      <dgm:prSet/>
      <dgm:spPr>
        <a:noFill/>
        <a:ln>
          <a:noFill/>
        </a:ln>
      </dgm:spPr>
      <dgm:t>
        <a:bodyPr/>
        <a:lstStyle/>
        <a:p>
          <a:pPr>
            <a:buNone/>
          </a:pPr>
          <a:endParaRPr lang="en-US" dirty="0">
            <a:latin typeface="+mj-lt"/>
          </a:endParaRPr>
        </a:p>
      </dgm:t>
    </dgm:pt>
    <dgm:pt modelId="{118D2981-D0CE-514C-880C-C70B4286FC73}" type="parTrans" cxnId="{D8009D47-A539-7747-B0DD-1E3EB88AD249}">
      <dgm:prSet/>
      <dgm:spPr/>
      <dgm:t>
        <a:bodyPr/>
        <a:lstStyle/>
        <a:p>
          <a:endParaRPr lang="en-US">
            <a:latin typeface="+mj-lt"/>
          </a:endParaRPr>
        </a:p>
      </dgm:t>
    </dgm:pt>
    <dgm:pt modelId="{2A71705B-3301-104F-B909-4D11E022A097}" type="sibTrans" cxnId="{D8009D47-A539-7747-B0DD-1E3EB88AD249}">
      <dgm:prSet/>
      <dgm:spPr/>
      <dgm:t>
        <a:bodyPr/>
        <a:lstStyle/>
        <a:p>
          <a:endParaRPr lang="en-US">
            <a:latin typeface="+mj-lt"/>
          </a:endParaRPr>
        </a:p>
      </dgm:t>
    </dgm:pt>
    <dgm:pt modelId="{F6C860F5-34E5-8B46-A941-5E8E09835944}" type="pres">
      <dgm:prSet presAssocID="{1AB4A8B9-4400-1747-9BD1-C007F9849D64}" presName="linearFlow" presStyleCnt="0">
        <dgm:presLayoutVars>
          <dgm:dir/>
          <dgm:animLvl val="lvl"/>
          <dgm:resizeHandles val="exact"/>
        </dgm:presLayoutVars>
      </dgm:prSet>
      <dgm:spPr/>
    </dgm:pt>
    <dgm:pt modelId="{E0532A5B-FC20-644B-8B1C-434143F846B2}" type="pres">
      <dgm:prSet presAssocID="{B0BFE36B-BA23-F541-8EED-B185297A5591}" presName="composite" presStyleCnt="0"/>
      <dgm:spPr/>
    </dgm:pt>
    <dgm:pt modelId="{F47E72C5-C462-D74F-8889-C45E5D170208}" type="pres">
      <dgm:prSet presAssocID="{B0BFE36B-BA23-F541-8EED-B185297A5591}" presName="parentText" presStyleLbl="alignNode1" presStyleIdx="0" presStyleCnt="8">
        <dgm:presLayoutVars>
          <dgm:chMax val="1"/>
          <dgm:bulletEnabled val="1"/>
        </dgm:presLayoutVars>
      </dgm:prSet>
      <dgm:spPr/>
    </dgm:pt>
    <dgm:pt modelId="{9AEC7FC7-1241-494A-B4E0-8BB42D8DA10F}" type="pres">
      <dgm:prSet presAssocID="{B0BFE36B-BA23-F541-8EED-B185297A5591}" presName="descendantText" presStyleLbl="alignAcc1" presStyleIdx="0" presStyleCnt="8" custLinFactNeighborX="145" custLinFactNeighborY="6622">
        <dgm:presLayoutVars>
          <dgm:bulletEnabled val="1"/>
        </dgm:presLayoutVars>
      </dgm:prSet>
      <dgm:spPr/>
    </dgm:pt>
    <dgm:pt modelId="{D7A05302-ABD2-844E-9003-7163FB583BC4}" type="pres">
      <dgm:prSet presAssocID="{3E094E13-2D31-914A-9B38-27A2EFF3D1F2}" presName="sp" presStyleCnt="0"/>
      <dgm:spPr/>
    </dgm:pt>
    <dgm:pt modelId="{99B10D2A-78B1-D74A-A412-058BC6E1C6C7}" type="pres">
      <dgm:prSet presAssocID="{0B878368-0570-1E4D-80CE-0695C5E56912}" presName="composite" presStyleCnt="0"/>
      <dgm:spPr/>
    </dgm:pt>
    <dgm:pt modelId="{22FFBF02-6A51-B145-A077-1E8FE7420415}" type="pres">
      <dgm:prSet presAssocID="{0B878368-0570-1E4D-80CE-0695C5E56912}" presName="parentText" presStyleLbl="alignNode1" presStyleIdx="1" presStyleCnt="8">
        <dgm:presLayoutVars>
          <dgm:chMax val="1"/>
          <dgm:bulletEnabled val="1"/>
        </dgm:presLayoutVars>
      </dgm:prSet>
      <dgm:spPr/>
    </dgm:pt>
    <dgm:pt modelId="{6CDEE65D-CD52-B442-9582-F1102B2CC2C9}" type="pres">
      <dgm:prSet presAssocID="{0B878368-0570-1E4D-80CE-0695C5E56912}" presName="descendantText" presStyleLbl="alignAcc1" presStyleIdx="1" presStyleCnt="8">
        <dgm:presLayoutVars>
          <dgm:bulletEnabled val="1"/>
        </dgm:presLayoutVars>
      </dgm:prSet>
      <dgm:spPr/>
    </dgm:pt>
    <dgm:pt modelId="{B811CC52-F257-1D42-92C8-AD0683D8A04E}" type="pres">
      <dgm:prSet presAssocID="{D2879557-4F0E-324F-A2DA-C9B631687A75}" presName="sp" presStyleCnt="0"/>
      <dgm:spPr/>
    </dgm:pt>
    <dgm:pt modelId="{ED96BF2C-9956-9F4F-AB87-BD6D7A46BB30}" type="pres">
      <dgm:prSet presAssocID="{956007E1-665C-754B-A52D-BEEDD874DE0F}" presName="composite" presStyleCnt="0"/>
      <dgm:spPr/>
    </dgm:pt>
    <dgm:pt modelId="{B499EE01-57BE-F843-B0F4-212CD9BC0085}" type="pres">
      <dgm:prSet presAssocID="{956007E1-665C-754B-A52D-BEEDD874DE0F}" presName="parentText" presStyleLbl="alignNode1" presStyleIdx="2" presStyleCnt="8">
        <dgm:presLayoutVars>
          <dgm:chMax val="1"/>
          <dgm:bulletEnabled val="1"/>
        </dgm:presLayoutVars>
      </dgm:prSet>
      <dgm:spPr/>
    </dgm:pt>
    <dgm:pt modelId="{276C1ACF-CBF0-5045-B96D-820293FCDB55}" type="pres">
      <dgm:prSet presAssocID="{956007E1-665C-754B-A52D-BEEDD874DE0F}" presName="descendantText" presStyleLbl="alignAcc1" presStyleIdx="2" presStyleCnt="8">
        <dgm:presLayoutVars>
          <dgm:bulletEnabled val="1"/>
        </dgm:presLayoutVars>
      </dgm:prSet>
      <dgm:spPr/>
    </dgm:pt>
    <dgm:pt modelId="{AAC26A22-E4B2-2A42-9EAA-3D2FB8D73399}" type="pres">
      <dgm:prSet presAssocID="{2E5F019E-CB45-D248-BBF3-EDA5290FE60D}" presName="sp" presStyleCnt="0"/>
      <dgm:spPr/>
    </dgm:pt>
    <dgm:pt modelId="{7DA89C3B-78CC-BA4B-925F-7F7DCCDF83F2}" type="pres">
      <dgm:prSet presAssocID="{969A7FE0-2B39-F34C-AF6B-70D17C460812}" presName="composite" presStyleCnt="0"/>
      <dgm:spPr/>
    </dgm:pt>
    <dgm:pt modelId="{77CB5FD9-B4D7-D343-953A-47D48E0A5548}" type="pres">
      <dgm:prSet presAssocID="{969A7FE0-2B39-F34C-AF6B-70D17C460812}" presName="parentText" presStyleLbl="alignNode1" presStyleIdx="3" presStyleCnt="8">
        <dgm:presLayoutVars>
          <dgm:chMax val="1"/>
          <dgm:bulletEnabled val="1"/>
        </dgm:presLayoutVars>
      </dgm:prSet>
      <dgm:spPr/>
    </dgm:pt>
    <dgm:pt modelId="{093FB2E3-5331-3341-878F-FDED0A9E65FD}" type="pres">
      <dgm:prSet presAssocID="{969A7FE0-2B39-F34C-AF6B-70D17C460812}" presName="descendantText" presStyleLbl="alignAcc1" presStyleIdx="3" presStyleCnt="8">
        <dgm:presLayoutVars>
          <dgm:bulletEnabled val="1"/>
        </dgm:presLayoutVars>
      </dgm:prSet>
      <dgm:spPr/>
    </dgm:pt>
    <dgm:pt modelId="{D2292186-5FE0-3D49-8FA1-70AF9D3B82C7}" type="pres">
      <dgm:prSet presAssocID="{68307534-A34B-264D-9E8E-17B07A428BF6}" presName="sp" presStyleCnt="0"/>
      <dgm:spPr/>
    </dgm:pt>
    <dgm:pt modelId="{4BCE9862-7104-484A-8BEE-0CFC721C1535}" type="pres">
      <dgm:prSet presAssocID="{848E272E-45C4-C541-9934-84B1272BB0D4}" presName="composite" presStyleCnt="0"/>
      <dgm:spPr/>
    </dgm:pt>
    <dgm:pt modelId="{A1F03AFA-8829-8445-BECB-D4E831A88AF6}" type="pres">
      <dgm:prSet presAssocID="{848E272E-45C4-C541-9934-84B1272BB0D4}" presName="parentText" presStyleLbl="alignNode1" presStyleIdx="4" presStyleCnt="8">
        <dgm:presLayoutVars>
          <dgm:chMax val="1"/>
          <dgm:bulletEnabled val="1"/>
        </dgm:presLayoutVars>
      </dgm:prSet>
      <dgm:spPr/>
    </dgm:pt>
    <dgm:pt modelId="{B1C48102-8425-D748-8D04-00F46ACF611C}" type="pres">
      <dgm:prSet presAssocID="{848E272E-45C4-C541-9934-84B1272BB0D4}" presName="descendantText" presStyleLbl="alignAcc1" presStyleIdx="4" presStyleCnt="8">
        <dgm:presLayoutVars>
          <dgm:bulletEnabled val="1"/>
        </dgm:presLayoutVars>
      </dgm:prSet>
      <dgm:spPr/>
    </dgm:pt>
    <dgm:pt modelId="{6A5362F3-0289-7A40-9972-803172BEE3CB}" type="pres">
      <dgm:prSet presAssocID="{9DC2AD74-0243-FA40-B4A5-E044D0DDA244}" presName="sp" presStyleCnt="0"/>
      <dgm:spPr/>
    </dgm:pt>
    <dgm:pt modelId="{F7282E4B-4473-5A42-8376-1F5F8AA4CA27}" type="pres">
      <dgm:prSet presAssocID="{7C481D0C-7FF9-B343-8D4F-B99A4A8A5BB2}" presName="composite" presStyleCnt="0"/>
      <dgm:spPr/>
    </dgm:pt>
    <dgm:pt modelId="{55E4965C-20A2-C340-A3E1-08D8577D18FD}" type="pres">
      <dgm:prSet presAssocID="{7C481D0C-7FF9-B343-8D4F-B99A4A8A5BB2}" presName="parentText" presStyleLbl="alignNode1" presStyleIdx="5" presStyleCnt="8">
        <dgm:presLayoutVars>
          <dgm:chMax val="1"/>
          <dgm:bulletEnabled val="1"/>
        </dgm:presLayoutVars>
      </dgm:prSet>
      <dgm:spPr/>
    </dgm:pt>
    <dgm:pt modelId="{CFB8BA52-1C43-C844-B03C-4DC95DB6018D}" type="pres">
      <dgm:prSet presAssocID="{7C481D0C-7FF9-B343-8D4F-B99A4A8A5BB2}" presName="descendantText" presStyleLbl="alignAcc1" presStyleIdx="5" presStyleCnt="8">
        <dgm:presLayoutVars>
          <dgm:bulletEnabled val="1"/>
        </dgm:presLayoutVars>
      </dgm:prSet>
      <dgm:spPr/>
    </dgm:pt>
    <dgm:pt modelId="{A73AD4CD-5BE2-AD4E-9770-EE7741AF55D7}" type="pres">
      <dgm:prSet presAssocID="{F7347020-D90D-B34B-82A0-C02D2F26C42F}" presName="sp" presStyleCnt="0"/>
      <dgm:spPr/>
    </dgm:pt>
    <dgm:pt modelId="{7ACA8DF3-A9C6-6646-B641-ED3643462F9B}" type="pres">
      <dgm:prSet presAssocID="{AB05E107-3776-074A-BC3A-C769CC345E3B}" presName="composite" presStyleCnt="0"/>
      <dgm:spPr/>
    </dgm:pt>
    <dgm:pt modelId="{FA932EE8-39E0-524A-A52A-7057D542E799}" type="pres">
      <dgm:prSet presAssocID="{AB05E107-3776-074A-BC3A-C769CC345E3B}" presName="parentText" presStyleLbl="alignNode1" presStyleIdx="6" presStyleCnt="8">
        <dgm:presLayoutVars>
          <dgm:chMax val="1"/>
          <dgm:bulletEnabled val="1"/>
        </dgm:presLayoutVars>
      </dgm:prSet>
      <dgm:spPr/>
    </dgm:pt>
    <dgm:pt modelId="{AAFFE71C-F1C7-FD4B-A4EC-75A89F2CD262}" type="pres">
      <dgm:prSet presAssocID="{AB05E107-3776-074A-BC3A-C769CC345E3B}" presName="descendantText" presStyleLbl="alignAcc1" presStyleIdx="6" presStyleCnt="8">
        <dgm:presLayoutVars>
          <dgm:bulletEnabled val="1"/>
        </dgm:presLayoutVars>
      </dgm:prSet>
      <dgm:spPr/>
    </dgm:pt>
    <dgm:pt modelId="{5AFD94D0-EFE9-B54C-ABEE-AAD8CE073A29}" type="pres">
      <dgm:prSet presAssocID="{00B944E2-5706-5D40-8AD8-F87CDF3BD6F8}" presName="sp" presStyleCnt="0"/>
      <dgm:spPr/>
    </dgm:pt>
    <dgm:pt modelId="{22C46505-E1EB-C54D-A965-264E2C9FCDDC}" type="pres">
      <dgm:prSet presAssocID="{EBE96EAF-B864-1949-B1EA-72B24ED0B6D4}" presName="composite" presStyleCnt="0"/>
      <dgm:spPr/>
    </dgm:pt>
    <dgm:pt modelId="{3CD79CA6-5981-5545-A071-F7608BF47B06}" type="pres">
      <dgm:prSet presAssocID="{EBE96EAF-B864-1949-B1EA-72B24ED0B6D4}" presName="parentText" presStyleLbl="alignNode1" presStyleIdx="7" presStyleCnt="8">
        <dgm:presLayoutVars>
          <dgm:chMax val="1"/>
          <dgm:bulletEnabled val="1"/>
        </dgm:presLayoutVars>
      </dgm:prSet>
      <dgm:spPr/>
    </dgm:pt>
    <dgm:pt modelId="{9A2886FD-AD81-4E4D-AFE6-73A4A67DBCF8}" type="pres">
      <dgm:prSet presAssocID="{EBE96EAF-B864-1949-B1EA-72B24ED0B6D4}" presName="descendantText" presStyleLbl="alignAcc1" presStyleIdx="7" presStyleCnt="8">
        <dgm:presLayoutVars>
          <dgm:bulletEnabled val="1"/>
        </dgm:presLayoutVars>
      </dgm:prSet>
      <dgm:spPr/>
    </dgm:pt>
  </dgm:ptLst>
  <dgm:cxnLst>
    <dgm:cxn modelId="{20FE0101-5B02-AB41-8E47-CEEFC0FB32A4}" type="presOf" srcId="{3AFCC248-3306-EA42-BFF6-07DB9A3FA8B7}" destId="{093FB2E3-5331-3341-878F-FDED0A9E65FD}" srcOrd="0" destOrd="0" presId="urn:microsoft.com/office/officeart/2005/8/layout/chevron2"/>
    <dgm:cxn modelId="{A6EAAB10-278A-0D47-8D2A-D13B6878CEA4}" srcId="{0B878368-0570-1E4D-80CE-0695C5E56912}" destId="{DF3C2F1E-72BE-F641-953F-AF6B495857EC}" srcOrd="0" destOrd="0" parTransId="{05C42CB0-1F5F-AA4E-A1F1-7D0E27B64F12}" sibTransId="{B49C6429-EAEE-844D-94DC-645C2A7A9773}"/>
    <dgm:cxn modelId="{EE4E9713-759B-ED4A-9C64-BC59000BD191}" srcId="{1AB4A8B9-4400-1747-9BD1-C007F9849D64}" destId="{969A7FE0-2B39-F34C-AF6B-70D17C460812}" srcOrd="3" destOrd="0" parTransId="{2B182DBF-8A55-D749-A57A-14C29C528688}" sibTransId="{68307534-A34B-264D-9E8E-17B07A428BF6}"/>
    <dgm:cxn modelId="{2CED5219-28A8-7F4A-9403-ED5090551663}" srcId="{B0BFE36B-BA23-F541-8EED-B185297A5591}" destId="{4D3C4B2E-B64F-C341-99DA-4CB8F4D618D7}" srcOrd="0" destOrd="0" parTransId="{EFD6C77E-C174-464C-88FD-36135D71F83D}" sibTransId="{50DF0113-3F2F-7541-A554-5BA7DBBCB6D5}"/>
    <dgm:cxn modelId="{B4EC6B25-1C00-5A4C-B666-B9FDB1B03AD7}" type="presOf" srcId="{00F55D88-7F5C-7741-8BAE-5325F83511B4}" destId="{CFB8BA52-1C43-C844-B03C-4DC95DB6018D}" srcOrd="0" destOrd="0" presId="urn:microsoft.com/office/officeart/2005/8/layout/chevron2"/>
    <dgm:cxn modelId="{2AB2E527-233E-FC49-A351-E8F82686C1A6}" type="presOf" srcId="{BAF0C726-BFCC-314A-80B4-D3E6EC25D021}" destId="{9A2886FD-AD81-4E4D-AFE6-73A4A67DBCF8}" srcOrd="0" destOrd="0" presId="urn:microsoft.com/office/officeart/2005/8/layout/chevron2"/>
    <dgm:cxn modelId="{A9D4DB3D-B219-124C-8456-260933B71054}" srcId="{848E272E-45C4-C541-9934-84B1272BB0D4}" destId="{0649426A-F27B-5441-A053-15CB880310E6}" srcOrd="0" destOrd="0" parTransId="{76FD878D-4687-894C-B954-3A54A51B103D}" sibTransId="{5A71733A-E15C-7D44-BA44-AF80CA6D2B24}"/>
    <dgm:cxn modelId="{E640623E-F731-534B-BEBE-19C0A8F990FC}" type="presOf" srcId="{0B878368-0570-1E4D-80CE-0695C5E56912}" destId="{22FFBF02-6A51-B145-A077-1E8FE7420415}" srcOrd="0" destOrd="0" presId="urn:microsoft.com/office/officeart/2005/8/layout/chevron2"/>
    <dgm:cxn modelId="{D8009D47-A539-7747-B0DD-1E3EB88AD249}" srcId="{EBE96EAF-B864-1949-B1EA-72B24ED0B6D4}" destId="{BAF0C726-BFCC-314A-80B4-D3E6EC25D021}" srcOrd="0" destOrd="0" parTransId="{118D2981-D0CE-514C-880C-C70B4286FC73}" sibTransId="{2A71705B-3301-104F-B909-4D11E022A097}"/>
    <dgm:cxn modelId="{50523650-EE81-8C47-909D-4F5E0C7F4169}" type="presOf" srcId="{B0BFE36B-BA23-F541-8EED-B185297A5591}" destId="{F47E72C5-C462-D74F-8889-C45E5D170208}" srcOrd="0" destOrd="0" presId="urn:microsoft.com/office/officeart/2005/8/layout/chevron2"/>
    <dgm:cxn modelId="{84090F52-145A-C643-9E12-3BBF1E6F8033}" type="presOf" srcId="{969A7FE0-2B39-F34C-AF6B-70D17C460812}" destId="{77CB5FD9-B4D7-D343-953A-47D48E0A5548}" srcOrd="0" destOrd="0" presId="urn:microsoft.com/office/officeart/2005/8/layout/chevron2"/>
    <dgm:cxn modelId="{5920E65C-1567-374D-B5B3-9C44C6A7F14F}" srcId="{956007E1-665C-754B-A52D-BEEDD874DE0F}" destId="{6E2FC69D-2FE3-5B4F-A179-FED4DADE4723}" srcOrd="0" destOrd="0" parTransId="{36447C30-2B8D-E844-B08E-540B84CFF83B}" sibTransId="{19C17725-9D22-5749-901A-D7B053FE0EF5}"/>
    <dgm:cxn modelId="{8EEC1161-1173-E847-B406-4EB9B778BDEC}" type="presOf" srcId="{4D3C4B2E-B64F-C341-99DA-4CB8F4D618D7}" destId="{9AEC7FC7-1241-494A-B4E0-8BB42D8DA10F}" srcOrd="0" destOrd="0" presId="urn:microsoft.com/office/officeart/2005/8/layout/chevron2"/>
    <dgm:cxn modelId="{90C24161-A516-5F45-82E6-5F46779C351F}" type="presOf" srcId="{0649426A-F27B-5441-A053-15CB880310E6}" destId="{B1C48102-8425-D748-8D04-00F46ACF611C}" srcOrd="0" destOrd="0" presId="urn:microsoft.com/office/officeart/2005/8/layout/chevron2"/>
    <dgm:cxn modelId="{5CD8AE61-0712-1B4B-9831-8645F89D05CB}" srcId="{969A7FE0-2B39-F34C-AF6B-70D17C460812}" destId="{3AFCC248-3306-EA42-BFF6-07DB9A3FA8B7}" srcOrd="0" destOrd="0" parTransId="{164D2007-B714-CE4C-AC51-1B5383983FD7}" sibTransId="{7F1AACBD-8139-4E43-A553-B649A02251DD}"/>
    <dgm:cxn modelId="{2E2A9684-77A9-1D41-AF52-161239757227}" srcId="{1AB4A8B9-4400-1747-9BD1-C007F9849D64}" destId="{7C481D0C-7FF9-B343-8D4F-B99A4A8A5BB2}" srcOrd="5" destOrd="0" parTransId="{4D528137-1A42-2D4C-941E-DF3FBB344D6D}" sibTransId="{F7347020-D90D-B34B-82A0-C02D2F26C42F}"/>
    <dgm:cxn modelId="{C9393086-7880-2144-B881-848167038677}" type="presOf" srcId="{6E2FC69D-2FE3-5B4F-A179-FED4DADE4723}" destId="{276C1ACF-CBF0-5045-B96D-820293FCDB55}" srcOrd="0" destOrd="0" presId="urn:microsoft.com/office/officeart/2005/8/layout/chevron2"/>
    <dgm:cxn modelId="{2C0C788A-3C52-CE4F-B90B-F7B3C7B2649B}" type="presOf" srcId="{848E272E-45C4-C541-9934-84B1272BB0D4}" destId="{A1F03AFA-8829-8445-BECB-D4E831A88AF6}" srcOrd="0" destOrd="0" presId="urn:microsoft.com/office/officeart/2005/8/layout/chevron2"/>
    <dgm:cxn modelId="{81206F8E-404A-EA43-88AA-0CF30A435082}" type="presOf" srcId="{A897B7C9-7CEE-FB4A-9727-E7B591E9C20F}" destId="{AAFFE71C-F1C7-FD4B-A4EC-75A89F2CD262}" srcOrd="0" destOrd="0" presId="urn:microsoft.com/office/officeart/2005/8/layout/chevron2"/>
    <dgm:cxn modelId="{2F64E394-E00D-C741-A8E8-E6C7683EEEC6}" srcId="{1AB4A8B9-4400-1747-9BD1-C007F9849D64}" destId="{EBE96EAF-B864-1949-B1EA-72B24ED0B6D4}" srcOrd="7" destOrd="0" parTransId="{3E1024F4-F023-3E48-88B7-52CB01484B72}" sibTransId="{A9C0E234-DF95-F445-B5C7-C8A666E7B26D}"/>
    <dgm:cxn modelId="{D07F92A6-0755-1F4C-8494-02AADB3CE121}" type="presOf" srcId="{7C481D0C-7FF9-B343-8D4F-B99A4A8A5BB2}" destId="{55E4965C-20A2-C340-A3E1-08D8577D18FD}" srcOrd="0" destOrd="0" presId="urn:microsoft.com/office/officeart/2005/8/layout/chevron2"/>
    <dgm:cxn modelId="{2B8873AC-8AC3-4A40-853B-A349FEA767A1}" srcId="{1AB4A8B9-4400-1747-9BD1-C007F9849D64}" destId="{0B878368-0570-1E4D-80CE-0695C5E56912}" srcOrd="1" destOrd="0" parTransId="{B2D036E4-A63A-8743-8CF1-653DED7F0772}" sibTransId="{D2879557-4F0E-324F-A2DA-C9B631687A75}"/>
    <dgm:cxn modelId="{56A5D6AC-DE10-584D-9FFE-9126B9130F0C}" type="presOf" srcId="{AB05E107-3776-074A-BC3A-C769CC345E3B}" destId="{FA932EE8-39E0-524A-A52A-7057D542E799}" srcOrd="0" destOrd="0" presId="urn:microsoft.com/office/officeart/2005/8/layout/chevron2"/>
    <dgm:cxn modelId="{3A50A6B1-C90A-2343-8267-F97DDE7B7447}" srcId="{AB05E107-3776-074A-BC3A-C769CC345E3B}" destId="{A897B7C9-7CEE-FB4A-9727-E7B591E9C20F}" srcOrd="0" destOrd="0" parTransId="{CAE4B9ED-9D23-5642-98BD-F70750B563C3}" sibTransId="{F23BA596-684B-0840-8ED0-9F61C2C788D1}"/>
    <dgm:cxn modelId="{DB847EBA-0BCB-E344-A5C5-CF16537B8655}" srcId="{1AB4A8B9-4400-1747-9BD1-C007F9849D64}" destId="{848E272E-45C4-C541-9934-84B1272BB0D4}" srcOrd="4" destOrd="0" parTransId="{D22FA903-C0B5-1C4B-8205-2FA276144F47}" sibTransId="{9DC2AD74-0243-FA40-B4A5-E044D0DDA244}"/>
    <dgm:cxn modelId="{D0929EC9-A90E-8E4F-8FC0-31F216D0E328}" type="presOf" srcId="{EBE96EAF-B864-1949-B1EA-72B24ED0B6D4}" destId="{3CD79CA6-5981-5545-A071-F7608BF47B06}" srcOrd="0" destOrd="0" presId="urn:microsoft.com/office/officeart/2005/8/layout/chevron2"/>
    <dgm:cxn modelId="{C16A69CF-138C-5E4B-B4B9-32CB860D6633}" srcId="{7C481D0C-7FF9-B343-8D4F-B99A4A8A5BB2}" destId="{00F55D88-7F5C-7741-8BAE-5325F83511B4}" srcOrd="0" destOrd="0" parTransId="{3CBE1288-72BB-6E40-AA8A-EB9E46913A59}" sibTransId="{8FCC4CB7-7EF1-F14F-A815-1E572F0E9F26}"/>
    <dgm:cxn modelId="{8EF6B7D4-B976-024B-B16A-5FBB242CE461}" srcId="{1AB4A8B9-4400-1747-9BD1-C007F9849D64}" destId="{AB05E107-3776-074A-BC3A-C769CC345E3B}" srcOrd="6" destOrd="0" parTransId="{3BBAD3DC-4F83-2F45-9F82-4C76DD2DD7BF}" sibTransId="{00B944E2-5706-5D40-8AD8-F87CDF3BD6F8}"/>
    <dgm:cxn modelId="{A27753D9-5DE1-3846-9BE5-6961390FBDBB}" srcId="{1AB4A8B9-4400-1747-9BD1-C007F9849D64}" destId="{B0BFE36B-BA23-F541-8EED-B185297A5591}" srcOrd="0" destOrd="0" parTransId="{CD60F9CA-2EC8-6842-A890-994AFA3D2906}" sibTransId="{3E094E13-2D31-914A-9B38-27A2EFF3D1F2}"/>
    <dgm:cxn modelId="{D46F54EA-9987-2D45-B4DA-01EB5FE46F80}" srcId="{1AB4A8B9-4400-1747-9BD1-C007F9849D64}" destId="{956007E1-665C-754B-A52D-BEEDD874DE0F}" srcOrd="2" destOrd="0" parTransId="{29403152-F7B1-AB48-B4DF-57D65DC1E86C}" sibTransId="{2E5F019E-CB45-D248-BBF3-EDA5290FE60D}"/>
    <dgm:cxn modelId="{9D55B1EB-0EBB-8B42-8B02-62B75CEF301F}" type="presOf" srcId="{DF3C2F1E-72BE-F641-953F-AF6B495857EC}" destId="{6CDEE65D-CD52-B442-9582-F1102B2CC2C9}" srcOrd="0" destOrd="0" presId="urn:microsoft.com/office/officeart/2005/8/layout/chevron2"/>
    <dgm:cxn modelId="{2E9F37F2-9093-6F4B-8A4E-3A7EDFBBB016}" type="presOf" srcId="{1AB4A8B9-4400-1747-9BD1-C007F9849D64}" destId="{F6C860F5-34E5-8B46-A941-5E8E09835944}" srcOrd="0" destOrd="0" presId="urn:microsoft.com/office/officeart/2005/8/layout/chevron2"/>
    <dgm:cxn modelId="{707A3FFC-00FE-BF48-A771-BF9222CBD03E}" type="presOf" srcId="{956007E1-665C-754B-A52D-BEEDD874DE0F}" destId="{B499EE01-57BE-F843-B0F4-212CD9BC0085}" srcOrd="0" destOrd="0" presId="urn:microsoft.com/office/officeart/2005/8/layout/chevron2"/>
    <dgm:cxn modelId="{A955F83E-9FF4-AA4A-ACC1-AF94DE0E4895}" type="presParOf" srcId="{F6C860F5-34E5-8B46-A941-5E8E09835944}" destId="{E0532A5B-FC20-644B-8B1C-434143F846B2}" srcOrd="0" destOrd="0" presId="urn:microsoft.com/office/officeart/2005/8/layout/chevron2"/>
    <dgm:cxn modelId="{8F1650FD-07AD-414C-8DD5-5DE70BBCFC78}" type="presParOf" srcId="{E0532A5B-FC20-644B-8B1C-434143F846B2}" destId="{F47E72C5-C462-D74F-8889-C45E5D170208}" srcOrd="0" destOrd="0" presId="urn:microsoft.com/office/officeart/2005/8/layout/chevron2"/>
    <dgm:cxn modelId="{042301AD-AF1E-C941-899C-ADEC5F9D80D0}" type="presParOf" srcId="{E0532A5B-FC20-644B-8B1C-434143F846B2}" destId="{9AEC7FC7-1241-494A-B4E0-8BB42D8DA10F}" srcOrd="1" destOrd="0" presId="urn:microsoft.com/office/officeart/2005/8/layout/chevron2"/>
    <dgm:cxn modelId="{EE82C7D6-E5FF-664D-9087-AAD9249E7C3D}" type="presParOf" srcId="{F6C860F5-34E5-8B46-A941-5E8E09835944}" destId="{D7A05302-ABD2-844E-9003-7163FB583BC4}" srcOrd="1" destOrd="0" presId="urn:microsoft.com/office/officeart/2005/8/layout/chevron2"/>
    <dgm:cxn modelId="{0D666C40-1C86-8241-AB5F-C8DF2CC61CC0}" type="presParOf" srcId="{F6C860F5-34E5-8B46-A941-5E8E09835944}" destId="{99B10D2A-78B1-D74A-A412-058BC6E1C6C7}" srcOrd="2" destOrd="0" presId="urn:microsoft.com/office/officeart/2005/8/layout/chevron2"/>
    <dgm:cxn modelId="{61F205C8-CA16-8B42-9267-29049F4637B7}" type="presParOf" srcId="{99B10D2A-78B1-D74A-A412-058BC6E1C6C7}" destId="{22FFBF02-6A51-B145-A077-1E8FE7420415}" srcOrd="0" destOrd="0" presId="urn:microsoft.com/office/officeart/2005/8/layout/chevron2"/>
    <dgm:cxn modelId="{CFF3E441-CEF3-F449-BEB5-235C800553A1}" type="presParOf" srcId="{99B10D2A-78B1-D74A-A412-058BC6E1C6C7}" destId="{6CDEE65D-CD52-B442-9582-F1102B2CC2C9}" srcOrd="1" destOrd="0" presId="urn:microsoft.com/office/officeart/2005/8/layout/chevron2"/>
    <dgm:cxn modelId="{D4EBFB86-00E3-0049-B353-6B60E8FCD460}" type="presParOf" srcId="{F6C860F5-34E5-8B46-A941-5E8E09835944}" destId="{B811CC52-F257-1D42-92C8-AD0683D8A04E}" srcOrd="3" destOrd="0" presId="urn:microsoft.com/office/officeart/2005/8/layout/chevron2"/>
    <dgm:cxn modelId="{B592B219-883E-AA4A-AC95-380EDD09C322}" type="presParOf" srcId="{F6C860F5-34E5-8B46-A941-5E8E09835944}" destId="{ED96BF2C-9956-9F4F-AB87-BD6D7A46BB30}" srcOrd="4" destOrd="0" presId="urn:microsoft.com/office/officeart/2005/8/layout/chevron2"/>
    <dgm:cxn modelId="{A6139072-627E-6043-88A3-7540E6443DB1}" type="presParOf" srcId="{ED96BF2C-9956-9F4F-AB87-BD6D7A46BB30}" destId="{B499EE01-57BE-F843-B0F4-212CD9BC0085}" srcOrd="0" destOrd="0" presId="urn:microsoft.com/office/officeart/2005/8/layout/chevron2"/>
    <dgm:cxn modelId="{DE265D5F-7983-204D-9BD8-1A52D89DDFC5}" type="presParOf" srcId="{ED96BF2C-9956-9F4F-AB87-BD6D7A46BB30}" destId="{276C1ACF-CBF0-5045-B96D-820293FCDB55}" srcOrd="1" destOrd="0" presId="urn:microsoft.com/office/officeart/2005/8/layout/chevron2"/>
    <dgm:cxn modelId="{BCB4E840-78F6-964F-B468-02B698E08431}" type="presParOf" srcId="{F6C860F5-34E5-8B46-A941-5E8E09835944}" destId="{AAC26A22-E4B2-2A42-9EAA-3D2FB8D73399}" srcOrd="5" destOrd="0" presId="urn:microsoft.com/office/officeart/2005/8/layout/chevron2"/>
    <dgm:cxn modelId="{EC5B7A0B-C6E6-404B-A63C-1BE61A139B6B}" type="presParOf" srcId="{F6C860F5-34E5-8B46-A941-5E8E09835944}" destId="{7DA89C3B-78CC-BA4B-925F-7F7DCCDF83F2}" srcOrd="6" destOrd="0" presId="urn:microsoft.com/office/officeart/2005/8/layout/chevron2"/>
    <dgm:cxn modelId="{0E7872C6-28BB-9142-ADD3-BF106636F0AB}" type="presParOf" srcId="{7DA89C3B-78CC-BA4B-925F-7F7DCCDF83F2}" destId="{77CB5FD9-B4D7-D343-953A-47D48E0A5548}" srcOrd="0" destOrd="0" presId="urn:microsoft.com/office/officeart/2005/8/layout/chevron2"/>
    <dgm:cxn modelId="{5BEA022F-A22B-9444-8F8F-7BACC440BEB1}" type="presParOf" srcId="{7DA89C3B-78CC-BA4B-925F-7F7DCCDF83F2}" destId="{093FB2E3-5331-3341-878F-FDED0A9E65FD}" srcOrd="1" destOrd="0" presId="urn:microsoft.com/office/officeart/2005/8/layout/chevron2"/>
    <dgm:cxn modelId="{424B1247-78A5-C94C-80F5-8F20E04793F6}" type="presParOf" srcId="{F6C860F5-34E5-8B46-A941-5E8E09835944}" destId="{D2292186-5FE0-3D49-8FA1-70AF9D3B82C7}" srcOrd="7" destOrd="0" presId="urn:microsoft.com/office/officeart/2005/8/layout/chevron2"/>
    <dgm:cxn modelId="{516B8430-FF6B-564F-A0ED-D9B1E5538C3A}" type="presParOf" srcId="{F6C860F5-34E5-8B46-A941-5E8E09835944}" destId="{4BCE9862-7104-484A-8BEE-0CFC721C1535}" srcOrd="8" destOrd="0" presId="urn:microsoft.com/office/officeart/2005/8/layout/chevron2"/>
    <dgm:cxn modelId="{840792D7-A2CC-6D41-B1F8-BDACE3E47B38}" type="presParOf" srcId="{4BCE9862-7104-484A-8BEE-0CFC721C1535}" destId="{A1F03AFA-8829-8445-BECB-D4E831A88AF6}" srcOrd="0" destOrd="0" presId="urn:microsoft.com/office/officeart/2005/8/layout/chevron2"/>
    <dgm:cxn modelId="{6907129B-E9C9-5342-A7D0-657D4F3B774B}" type="presParOf" srcId="{4BCE9862-7104-484A-8BEE-0CFC721C1535}" destId="{B1C48102-8425-D748-8D04-00F46ACF611C}" srcOrd="1" destOrd="0" presId="urn:microsoft.com/office/officeart/2005/8/layout/chevron2"/>
    <dgm:cxn modelId="{803ABEB4-C706-2C4A-8155-AF98F65D934D}" type="presParOf" srcId="{F6C860F5-34E5-8B46-A941-5E8E09835944}" destId="{6A5362F3-0289-7A40-9972-803172BEE3CB}" srcOrd="9" destOrd="0" presId="urn:microsoft.com/office/officeart/2005/8/layout/chevron2"/>
    <dgm:cxn modelId="{71120812-EBD8-2E41-8B4C-D7FB988FFF15}" type="presParOf" srcId="{F6C860F5-34E5-8B46-A941-5E8E09835944}" destId="{F7282E4B-4473-5A42-8376-1F5F8AA4CA27}" srcOrd="10" destOrd="0" presId="urn:microsoft.com/office/officeart/2005/8/layout/chevron2"/>
    <dgm:cxn modelId="{17E7EFB8-D2A4-624A-9C8A-27CEE9281BA2}" type="presParOf" srcId="{F7282E4B-4473-5A42-8376-1F5F8AA4CA27}" destId="{55E4965C-20A2-C340-A3E1-08D8577D18FD}" srcOrd="0" destOrd="0" presId="urn:microsoft.com/office/officeart/2005/8/layout/chevron2"/>
    <dgm:cxn modelId="{2CD91B4E-80D1-814A-AFA0-75F49A3E12F8}" type="presParOf" srcId="{F7282E4B-4473-5A42-8376-1F5F8AA4CA27}" destId="{CFB8BA52-1C43-C844-B03C-4DC95DB6018D}" srcOrd="1" destOrd="0" presId="urn:microsoft.com/office/officeart/2005/8/layout/chevron2"/>
    <dgm:cxn modelId="{392DB768-93D2-A54D-AE24-E97B38716766}" type="presParOf" srcId="{F6C860F5-34E5-8B46-A941-5E8E09835944}" destId="{A73AD4CD-5BE2-AD4E-9770-EE7741AF55D7}" srcOrd="11" destOrd="0" presId="urn:microsoft.com/office/officeart/2005/8/layout/chevron2"/>
    <dgm:cxn modelId="{F48CF3F7-6F3E-CD42-AF91-596EBCF274E0}" type="presParOf" srcId="{F6C860F5-34E5-8B46-A941-5E8E09835944}" destId="{7ACA8DF3-A9C6-6646-B641-ED3643462F9B}" srcOrd="12" destOrd="0" presId="urn:microsoft.com/office/officeart/2005/8/layout/chevron2"/>
    <dgm:cxn modelId="{837BB9A4-8CEE-D049-A384-D1D41CAF7EE1}" type="presParOf" srcId="{7ACA8DF3-A9C6-6646-B641-ED3643462F9B}" destId="{FA932EE8-39E0-524A-A52A-7057D542E799}" srcOrd="0" destOrd="0" presId="urn:microsoft.com/office/officeart/2005/8/layout/chevron2"/>
    <dgm:cxn modelId="{CF923480-D223-AF4C-B3BA-A47BE7516EEF}" type="presParOf" srcId="{7ACA8DF3-A9C6-6646-B641-ED3643462F9B}" destId="{AAFFE71C-F1C7-FD4B-A4EC-75A89F2CD262}" srcOrd="1" destOrd="0" presId="urn:microsoft.com/office/officeart/2005/8/layout/chevron2"/>
    <dgm:cxn modelId="{84C329BD-F385-E648-B326-E5329E828534}" type="presParOf" srcId="{F6C860F5-34E5-8B46-A941-5E8E09835944}" destId="{5AFD94D0-EFE9-B54C-ABEE-AAD8CE073A29}" srcOrd="13" destOrd="0" presId="urn:microsoft.com/office/officeart/2005/8/layout/chevron2"/>
    <dgm:cxn modelId="{8C649397-6E87-0F4D-BEDF-5535EC4BDF4B}" type="presParOf" srcId="{F6C860F5-34E5-8B46-A941-5E8E09835944}" destId="{22C46505-E1EB-C54D-A965-264E2C9FCDDC}" srcOrd="14" destOrd="0" presId="urn:microsoft.com/office/officeart/2005/8/layout/chevron2"/>
    <dgm:cxn modelId="{9C27B40F-5BF1-B544-A72F-94A04C078EAE}" type="presParOf" srcId="{22C46505-E1EB-C54D-A965-264E2C9FCDDC}" destId="{3CD79CA6-5981-5545-A071-F7608BF47B06}" srcOrd="0" destOrd="0" presId="urn:microsoft.com/office/officeart/2005/8/layout/chevron2"/>
    <dgm:cxn modelId="{262F1FEA-CF86-714D-BABE-41A03861D793}" type="presParOf" srcId="{22C46505-E1EB-C54D-A965-264E2C9FCDDC}" destId="{9A2886FD-AD81-4E4D-AFE6-73A4A67DBCF8}"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B4A8B9-4400-1747-9BD1-C007F9849D64}" type="doc">
      <dgm:prSet loTypeId="urn:microsoft.com/office/officeart/2005/8/layout/chevron2" loCatId="" qsTypeId="urn:microsoft.com/office/officeart/2005/8/quickstyle/simple1" qsCatId="simple" csTypeId="urn:microsoft.com/office/officeart/2005/8/colors/accent1_2" csCatId="accent1" phldr="1"/>
      <dgm:spPr/>
    </dgm:pt>
    <dgm:pt modelId="{B0BFE36B-BA23-F541-8EED-B185297A5591}">
      <dgm:prSet phldrT="[Text]" custT="1"/>
      <dgm:spPr>
        <a:solidFill>
          <a:srgbClr val="FF0000"/>
        </a:solidFill>
        <a:ln>
          <a:noFill/>
        </a:ln>
        <a:effectLst>
          <a:outerShdw blurRad="50800" dist="38100" dir="2700000" algn="tl" rotWithShape="0">
            <a:prstClr val="black">
              <a:alpha val="40000"/>
            </a:prstClr>
          </a:outerShdw>
        </a:effectLst>
      </dgm:spPr>
      <dgm:t>
        <a:bodyPr/>
        <a:lstStyle/>
        <a:p>
          <a:r>
            <a:rPr lang="en-GB" sz="1800" b="1" dirty="0">
              <a:effectLst>
                <a:outerShdw blurRad="50800" dist="38100" dir="2700000" algn="tl" rotWithShape="0">
                  <a:prstClr val="black">
                    <a:alpha val="40000"/>
                  </a:prstClr>
                </a:outerShdw>
              </a:effectLst>
              <a:latin typeface="+mj-lt"/>
            </a:rPr>
            <a:t>1</a:t>
          </a:r>
          <a:endParaRPr lang="en-GB" sz="2000" b="1" dirty="0">
            <a:effectLst>
              <a:outerShdw blurRad="50800" dist="38100" dir="2700000" algn="tl" rotWithShape="0">
                <a:prstClr val="black">
                  <a:alpha val="40000"/>
                </a:prstClr>
              </a:outerShdw>
            </a:effectLst>
            <a:latin typeface="+mj-lt"/>
          </a:endParaRPr>
        </a:p>
      </dgm:t>
    </dgm:pt>
    <dgm:pt modelId="{CD60F9CA-2EC8-6842-A890-994AFA3D2906}" type="parTrans" cxnId="{A27753D9-5DE1-3846-9BE5-6961390FBDBB}">
      <dgm:prSet/>
      <dgm:spPr/>
      <dgm:t>
        <a:bodyPr/>
        <a:lstStyle/>
        <a:p>
          <a:endParaRPr lang="en-GB" sz="1100">
            <a:latin typeface="+mj-lt"/>
          </a:endParaRPr>
        </a:p>
      </dgm:t>
    </dgm:pt>
    <dgm:pt modelId="{3E094E13-2D31-914A-9B38-27A2EFF3D1F2}" type="sibTrans" cxnId="{A27753D9-5DE1-3846-9BE5-6961390FBDBB}">
      <dgm:prSet/>
      <dgm:spPr/>
      <dgm:t>
        <a:bodyPr/>
        <a:lstStyle/>
        <a:p>
          <a:endParaRPr lang="en-GB" sz="1100">
            <a:latin typeface="+mj-lt"/>
          </a:endParaRPr>
        </a:p>
      </dgm:t>
    </dgm:pt>
    <dgm:pt modelId="{0B878368-0570-1E4D-80CE-0695C5E56912}">
      <dgm:prSet phldrT="[Text]" custT="1"/>
      <dgm:spPr>
        <a:ln>
          <a:noFill/>
        </a:ln>
        <a:effectLst>
          <a:outerShdw blurRad="50800" dist="38100" dir="2700000" algn="tl" rotWithShape="0">
            <a:prstClr val="black">
              <a:alpha val="40000"/>
            </a:prstClr>
          </a:outerShdw>
        </a:effectLst>
      </dgm:spPr>
      <dgm:t>
        <a:bodyPr/>
        <a:lstStyle/>
        <a:p>
          <a:r>
            <a:rPr lang="en-GB" sz="1800" b="1" dirty="0">
              <a:effectLst>
                <a:outerShdw blurRad="50800" dist="38100" dir="2700000" algn="tl" rotWithShape="0">
                  <a:prstClr val="black">
                    <a:alpha val="40000"/>
                  </a:prstClr>
                </a:outerShdw>
              </a:effectLst>
              <a:latin typeface="+mj-lt"/>
            </a:rPr>
            <a:t>2</a:t>
          </a:r>
          <a:endParaRPr lang="en-GB" sz="1800" dirty="0">
            <a:latin typeface="+mj-lt"/>
          </a:endParaRPr>
        </a:p>
      </dgm:t>
    </dgm:pt>
    <dgm:pt modelId="{B2D036E4-A63A-8743-8CF1-653DED7F0772}" type="parTrans" cxnId="{2B8873AC-8AC3-4A40-853B-A349FEA767A1}">
      <dgm:prSet/>
      <dgm:spPr/>
      <dgm:t>
        <a:bodyPr/>
        <a:lstStyle/>
        <a:p>
          <a:endParaRPr lang="en-GB" sz="1100">
            <a:latin typeface="+mj-lt"/>
          </a:endParaRPr>
        </a:p>
      </dgm:t>
    </dgm:pt>
    <dgm:pt modelId="{D2879557-4F0E-324F-A2DA-C9B631687A75}" type="sibTrans" cxnId="{2B8873AC-8AC3-4A40-853B-A349FEA767A1}">
      <dgm:prSet/>
      <dgm:spPr/>
      <dgm:t>
        <a:bodyPr/>
        <a:lstStyle/>
        <a:p>
          <a:endParaRPr lang="en-GB" sz="1100">
            <a:latin typeface="+mj-lt"/>
          </a:endParaRPr>
        </a:p>
      </dgm:t>
    </dgm:pt>
    <dgm:pt modelId="{956007E1-665C-754B-A52D-BEEDD874DE0F}">
      <dgm:prSet phldrT="[Text]" custT="1"/>
      <dgm:spPr>
        <a:ln>
          <a:noFill/>
        </a:ln>
        <a:effectLst>
          <a:outerShdw blurRad="50800" dist="38100" dir="2700000" algn="tl" rotWithShape="0">
            <a:prstClr val="black">
              <a:alpha val="40000"/>
            </a:prstClr>
          </a:outerShdw>
        </a:effectLst>
      </dgm:spPr>
      <dgm:t>
        <a:bodyPr/>
        <a:lstStyle/>
        <a:p>
          <a:r>
            <a:rPr lang="en-GB" sz="1800" b="1" dirty="0">
              <a:latin typeface="+mj-lt"/>
            </a:rPr>
            <a:t>3</a:t>
          </a:r>
        </a:p>
      </dgm:t>
    </dgm:pt>
    <dgm:pt modelId="{29403152-F7B1-AB48-B4DF-57D65DC1E86C}" type="parTrans" cxnId="{D46F54EA-9987-2D45-B4DA-01EB5FE46F80}">
      <dgm:prSet/>
      <dgm:spPr/>
      <dgm:t>
        <a:bodyPr/>
        <a:lstStyle/>
        <a:p>
          <a:endParaRPr lang="en-GB" sz="1100">
            <a:latin typeface="+mj-lt"/>
          </a:endParaRPr>
        </a:p>
      </dgm:t>
    </dgm:pt>
    <dgm:pt modelId="{2E5F019E-CB45-D248-BBF3-EDA5290FE60D}" type="sibTrans" cxnId="{D46F54EA-9987-2D45-B4DA-01EB5FE46F80}">
      <dgm:prSet/>
      <dgm:spPr/>
      <dgm:t>
        <a:bodyPr/>
        <a:lstStyle/>
        <a:p>
          <a:endParaRPr lang="en-GB" sz="1100">
            <a:latin typeface="+mj-lt"/>
          </a:endParaRPr>
        </a:p>
      </dgm:t>
    </dgm:pt>
    <dgm:pt modelId="{969A7FE0-2B39-F34C-AF6B-70D17C460812}">
      <dgm:prSet custT="1"/>
      <dgm:spPr>
        <a:ln>
          <a:noFill/>
        </a:ln>
        <a:effectLst>
          <a:outerShdw blurRad="50800" dist="38100" dir="2700000" algn="tl" rotWithShape="0">
            <a:prstClr val="black">
              <a:alpha val="40000"/>
            </a:prstClr>
          </a:outerShdw>
        </a:effectLst>
      </dgm:spPr>
      <dgm:t>
        <a:bodyPr/>
        <a:lstStyle/>
        <a:p>
          <a:r>
            <a:rPr lang="en-GB" sz="1800" b="1" dirty="0">
              <a:effectLst>
                <a:outerShdw blurRad="50800" dist="38100" dir="2700000" algn="tl" rotWithShape="0">
                  <a:prstClr val="black">
                    <a:alpha val="40000"/>
                  </a:prstClr>
                </a:outerShdw>
              </a:effectLst>
              <a:latin typeface="+mj-lt"/>
            </a:rPr>
            <a:t>4</a:t>
          </a:r>
        </a:p>
      </dgm:t>
    </dgm:pt>
    <dgm:pt modelId="{2B182DBF-8A55-D749-A57A-14C29C528688}" type="parTrans" cxnId="{EE4E9713-759B-ED4A-9C64-BC59000BD191}">
      <dgm:prSet/>
      <dgm:spPr/>
      <dgm:t>
        <a:bodyPr/>
        <a:lstStyle/>
        <a:p>
          <a:endParaRPr lang="en-GB" sz="1100">
            <a:latin typeface="+mj-lt"/>
          </a:endParaRPr>
        </a:p>
      </dgm:t>
    </dgm:pt>
    <dgm:pt modelId="{68307534-A34B-264D-9E8E-17B07A428BF6}" type="sibTrans" cxnId="{EE4E9713-759B-ED4A-9C64-BC59000BD191}">
      <dgm:prSet/>
      <dgm:spPr/>
      <dgm:t>
        <a:bodyPr/>
        <a:lstStyle/>
        <a:p>
          <a:endParaRPr lang="en-GB" sz="1100">
            <a:latin typeface="+mj-lt"/>
          </a:endParaRPr>
        </a:p>
      </dgm:t>
    </dgm:pt>
    <dgm:pt modelId="{848E272E-45C4-C541-9934-84B1272BB0D4}">
      <dgm:prSet custT="1"/>
      <dgm:spPr>
        <a:ln>
          <a:noFill/>
        </a:ln>
        <a:effectLst>
          <a:outerShdw blurRad="50800" dist="38100" dir="2700000" algn="tl" rotWithShape="0">
            <a:prstClr val="black">
              <a:alpha val="40000"/>
            </a:prstClr>
          </a:outerShdw>
        </a:effectLst>
      </dgm:spPr>
      <dgm:t>
        <a:bodyPr/>
        <a:lstStyle/>
        <a:p>
          <a:r>
            <a:rPr lang="en-US" sz="1800" b="1" dirty="0">
              <a:effectLst>
                <a:outerShdw blurRad="50800" dist="38100" dir="2700000" algn="tl" rotWithShape="0">
                  <a:prstClr val="black">
                    <a:alpha val="40000"/>
                  </a:prstClr>
                </a:outerShdw>
              </a:effectLst>
              <a:latin typeface="+mj-lt"/>
            </a:rPr>
            <a:t>5</a:t>
          </a:r>
        </a:p>
      </dgm:t>
    </dgm:pt>
    <dgm:pt modelId="{D22FA903-C0B5-1C4B-8205-2FA276144F47}" type="parTrans" cxnId="{DB847EBA-0BCB-E344-A5C5-CF16537B8655}">
      <dgm:prSet/>
      <dgm:spPr/>
      <dgm:t>
        <a:bodyPr/>
        <a:lstStyle/>
        <a:p>
          <a:endParaRPr lang="en-US">
            <a:latin typeface="+mj-lt"/>
          </a:endParaRPr>
        </a:p>
      </dgm:t>
    </dgm:pt>
    <dgm:pt modelId="{9DC2AD74-0243-FA40-B4A5-E044D0DDA244}" type="sibTrans" cxnId="{DB847EBA-0BCB-E344-A5C5-CF16537B8655}">
      <dgm:prSet/>
      <dgm:spPr/>
      <dgm:t>
        <a:bodyPr/>
        <a:lstStyle/>
        <a:p>
          <a:endParaRPr lang="en-US">
            <a:latin typeface="+mj-lt"/>
          </a:endParaRPr>
        </a:p>
      </dgm:t>
    </dgm:pt>
    <dgm:pt modelId="{7C481D0C-7FF9-B343-8D4F-B99A4A8A5BB2}">
      <dgm:prSet custT="1"/>
      <dgm:spPr>
        <a:ln>
          <a:noFill/>
        </a:ln>
        <a:effectLst>
          <a:outerShdw blurRad="50800" dist="38100" dir="2700000" algn="tl" rotWithShape="0">
            <a:prstClr val="black">
              <a:alpha val="40000"/>
            </a:prstClr>
          </a:outerShdw>
        </a:effectLst>
      </dgm:spPr>
      <dgm:t>
        <a:bodyPr/>
        <a:lstStyle/>
        <a:p>
          <a:r>
            <a:rPr lang="en-US" sz="1800" b="1" dirty="0">
              <a:effectLst>
                <a:outerShdw blurRad="50800" dist="38100" dir="2700000" algn="tl" rotWithShape="0">
                  <a:prstClr val="black">
                    <a:alpha val="40000"/>
                  </a:prstClr>
                </a:outerShdw>
              </a:effectLst>
              <a:latin typeface="+mj-lt"/>
            </a:rPr>
            <a:t>6</a:t>
          </a:r>
          <a:endParaRPr lang="en-US" sz="1400" b="1" dirty="0">
            <a:effectLst>
              <a:outerShdw blurRad="50800" dist="38100" dir="2700000" algn="tl" rotWithShape="0">
                <a:prstClr val="black">
                  <a:alpha val="40000"/>
                </a:prstClr>
              </a:outerShdw>
            </a:effectLst>
            <a:latin typeface="+mj-lt"/>
          </a:endParaRPr>
        </a:p>
      </dgm:t>
    </dgm:pt>
    <dgm:pt modelId="{4D528137-1A42-2D4C-941E-DF3FBB344D6D}" type="parTrans" cxnId="{2E2A9684-77A9-1D41-AF52-161239757227}">
      <dgm:prSet/>
      <dgm:spPr/>
      <dgm:t>
        <a:bodyPr/>
        <a:lstStyle/>
        <a:p>
          <a:endParaRPr lang="en-US">
            <a:latin typeface="+mj-lt"/>
          </a:endParaRPr>
        </a:p>
      </dgm:t>
    </dgm:pt>
    <dgm:pt modelId="{F7347020-D90D-B34B-82A0-C02D2F26C42F}" type="sibTrans" cxnId="{2E2A9684-77A9-1D41-AF52-161239757227}">
      <dgm:prSet/>
      <dgm:spPr/>
      <dgm:t>
        <a:bodyPr/>
        <a:lstStyle/>
        <a:p>
          <a:endParaRPr lang="en-US">
            <a:latin typeface="+mj-lt"/>
          </a:endParaRPr>
        </a:p>
      </dgm:t>
    </dgm:pt>
    <dgm:pt modelId="{AB05E107-3776-074A-BC3A-C769CC345E3B}">
      <dgm:prSet custT="1"/>
      <dgm:spPr>
        <a:ln>
          <a:noFill/>
        </a:ln>
        <a:effectLst>
          <a:outerShdw blurRad="50800" dist="38100" dir="2700000" algn="tl" rotWithShape="0">
            <a:prstClr val="black">
              <a:alpha val="40000"/>
            </a:prstClr>
          </a:outerShdw>
        </a:effectLst>
      </dgm:spPr>
      <dgm:t>
        <a:bodyPr/>
        <a:lstStyle/>
        <a:p>
          <a:r>
            <a:rPr lang="en-US" sz="1800" b="1" dirty="0">
              <a:effectLst>
                <a:outerShdw blurRad="50800" dist="38100" dir="2700000" algn="tl" rotWithShape="0">
                  <a:prstClr val="black">
                    <a:alpha val="40000"/>
                  </a:prstClr>
                </a:outerShdw>
              </a:effectLst>
              <a:latin typeface="+mj-lt"/>
            </a:rPr>
            <a:t>7</a:t>
          </a:r>
          <a:endParaRPr lang="en-US" sz="1400" b="1" dirty="0">
            <a:effectLst>
              <a:outerShdw blurRad="50800" dist="38100" dir="2700000" algn="tl" rotWithShape="0">
                <a:prstClr val="black">
                  <a:alpha val="40000"/>
                </a:prstClr>
              </a:outerShdw>
            </a:effectLst>
            <a:latin typeface="+mj-lt"/>
          </a:endParaRPr>
        </a:p>
      </dgm:t>
    </dgm:pt>
    <dgm:pt modelId="{3BBAD3DC-4F83-2F45-9F82-4C76DD2DD7BF}" type="parTrans" cxnId="{8EF6B7D4-B976-024B-B16A-5FBB242CE461}">
      <dgm:prSet/>
      <dgm:spPr/>
      <dgm:t>
        <a:bodyPr/>
        <a:lstStyle/>
        <a:p>
          <a:endParaRPr lang="en-US">
            <a:latin typeface="+mj-lt"/>
          </a:endParaRPr>
        </a:p>
      </dgm:t>
    </dgm:pt>
    <dgm:pt modelId="{00B944E2-5706-5D40-8AD8-F87CDF3BD6F8}" type="sibTrans" cxnId="{8EF6B7D4-B976-024B-B16A-5FBB242CE461}">
      <dgm:prSet/>
      <dgm:spPr/>
      <dgm:t>
        <a:bodyPr/>
        <a:lstStyle/>
        <a:p>
          <a:endParaRPr lang="en-US">
            <a:latin typeface="+mj-lt"/>
          </a:endParaRPr>
        </a:p>
      </dgm:t>
    </dgm:pt>
    <dgm:pt modelId="{EBE96EAF-B864-1949-B1EA-72B24ED0B6D4}">
      <dgm:prSet custT="1"/>
      <dgm:spPr>
        <a:ln>
          <a:noFill/>
        </a:ln>
        <a:effectLst>
          <a:outerShdw blurRad="50800" dist="38100" dir="2700000" algn="tl" rotWithShape="0">
            <a:prstClr val="black">
              <a:alpha val="40000"/>
            </a:prstClr>
          </a:outerShdw>
        </a:effectLst>
      </dgm:spPr>
      <dgm:t>
        <a:bodyPr/>
        <a:lstStyle/>
        <a:p>
          <a:r>
            <a:rPr lang="en-US" sz="1800" b="1" dirty="0">
              <a:effectLst>
                <a:outerShdw blurRad="50800" dist="38100" dir="2700000" algn="tl" rotWithShape="0">
                  <a:prstClr val="black">
                    <a:alpha val="40000"/>
                  </a:prstClr>
                </a:outerShdw>
              </a:effectLst>
              <a:latin typeface="+mj-lt"/>
            </a:rPr>
            <a:t>8</a:t>
          </a:r>
          <a:endParaRPr lang="en-US" sz="1400" b="1" dirty="0">
            <a:effectLst>
              <a:outerShdw blurRad="50800" dist="38100" dir="2700000" algn="tl" rotWithShape="0">
                <a:prstClr val="black">
                  <a:alpha val="40000"/>
                </a:prstClr>
              </a:outerShdw>
            </a:effectLst>
            <a:latin typeface="+mj-lt"/>
          </a:endParaRPr>
        </a:p>
      </dgm:t>
    </dgm:pt>
    <dgm:pt modelId="{3E1024F4-F023-3E48-88B7-52CB01484B72}" type="parTrans" cxnId="{2F64E394-E00D-C741-A8E8-E6C7683EEEC6}">
      <dgm:prSet/>
      <dgm:spPr/>
      <dgm:t>
        <a:bodyPr/>
        <a:lstStyle/>
        <a:p>
          <a:endParaRPr lang="en-US">
            <a:latin typeface="+mj-lt"/>
          </a:endParaRPr>
        </a:p>
      </dgm:t>
    </dgm:pt>
    <dgm:pt modelId="{A9C0E234-DF95-F445-B5C7-C8A666E7B26D}" type="sibTrans" cxnId="{2F64E394-E00D-C741-A8E8-E6C7683EEEC6}">
      <dgm:prSet/>
      <dgm:spPr/>
      <dgm:t>
        <a:bodyPr/>
        <a:lstStyle/>
        <a:p>
          <a:endParaRPr lang="en-US">
            <a:latin typeface="+mj-lt"/>
          </a:endParaRPr>
        </a:p>
      </dgm:t>
    </dgm:pt>
    <dgm:pt modelId="{4D3C4B2E-B64F-C341-99DA-4CB8F4D618D7}">
      <dgm:prSet/>
      <dgm:spPr>
        <a:noFill/>
        <a:ln>
          <a:noFill/>
        </a:ln>
      </dgm:spPr>
      <dgm:t>
        <a:bodyPr/>
        <a:lstStyle/>
        <a:p>
          <a:pPr>
            <a:buFont typeface="+mj-lt"/>
            <a:buNone/>
          </a:pPr>
          <a:endParaRPr lang="en-US" dirty="0">
            <a:latin typeface="+mj-lt"/>
          </a:endParaRPr>
        </a:p>
      </dgm:t>
    </dgm:pt>
    <dgm:pt modelId="{EFD6C77E-C174-464C-88FD-36135D71F83D}" type="parTrans" cxnId="{2CED5219-28A8-7F4A-9403-ED5090551663}">
      <dgm:prSet/>
      <dgm:spPr/>
      <dgm:t>
        <a:bodyPr/>
        <a:lstStyle/>
        <a:p>
          <a:endParaRPr lang="en-US">
            <a:latin typeface="+mj-lt"/>
          </a:endParaRPr>
        </a:p>
      </dgm:t>
    </dgm:pt>
    <dgm:pt modelId="{50DF0113-3F2F-7541-A554-5BA7DBBCB6D5}" type="sibTrans" cxnId="{2CED5219-28A8-7F4A-9403-ED5090551663}">
      <dgm:prSet/>
      <dgm:spPr/>
      <dgm:t>
        <a:bodyPr/>
        <a:lstStyle/>
        <a:p>
          <a:endParaRPr lang="en-US">
            <a:latin typeface="+mj-lt"/>
          </a:endParaRPr>
        </a:p>
      </dgm:t>
    </dgm:pt>
    <dgm:pt modelId="{DF3C2F1E-72BE-F641-953F-AF6B495857EC}">
      <dgm:prSet/>
      <dgm:spPr>
        <a:noFill/>
        <a:ln>
          <a:noFill/>
        </a:ln>
      </dgm:spPr>
      <dgm:t>
        <a:bodyPr/>
        <a:lstStyle/>
        <a:p>
          <a:pPr>
            <a:buNone/>
          </a:pPr>
          <a:endParaRPr lang="en-US" dirty="0">
            <a:latin typeface="+mj-lt"/>
          </a:endParaRPr>
        </a:p>
      </dgm:t>
    </dgm:pt>
    <dgm:pt modelId="{05C42CB0-1F5F-AA4E-A1F1-7D0E27B64F12}" type="parTrans" cxnId="{A6EAAB10-278A-0D47-8D2A-D13B6878CEA4}">
      <dgm:prSet/>
      <dgm:spPr/>
      <dgm:t>
        <a:bodyPr/>
        <a:lstStyle/>
        <a:p>
          <a:endParaRPr lang="en-US">
            <a:latin typeface="+mj-lt"/>
          </a:endParaRPr>
        </a:p>
      </dgm:t>
    </dgm:pt>
    <dgm:pt modelId="{B49C6429-EAEE-844D-94DC-645C2A7A9773}" type="sibTrans" cxnId="{A6EAAB10-278A-0D47-8D2A-D13B6878CEA4}">
      <dgm:prSet/>
      <dgm:spPr/>
      <dgm:t>
        <a:bodyPr/>
        <a:lstStyle/>
        <a:p>
          <a:endParaRPr lang="en-US">
            <a:latin typeface="+mj-lt"/>
          </a:endParaRPr>
        </a:p>
      </dgm:t>
    </dgm:pt>
    <dgm:pt modelId="{6E2FC69D-2FE3-5B4F-A179-FED4DADE4723}">
      <dgm:prSet/>
      <dgm:spPr>
        <a:noFill/>
        <a:ln>
          <a:noFill/>
        </a:ln>
      </dgm:spPr>
      <dgm:t>
        <a:bodyPr/>
        <a:lstStyle/>
        <a:p>
          <a:pPr>
            <a:buNone/>
          </a:pPr>
          <a:endParaRPr lang="en-US" dirty="0">
            <a:latin typeface="+mj-lt"/>
          </a:endParaRPr>
        </a:p>
      </dgm:t>
    </dgm:pt>
    <dgm:pt modelId="{36447C30-2B8D-E844-B08E-540B84CFF83B}" type="parTrans" cxnId="{5920E65C-1567-374D-B5B3-9C44C6A7F14F}">
      <dgm:prSet/>
      <dgm:spPr/>
      <dgm:t>
        <a:bodyPr/>
        <a:lstStyle/>
        <a:p>
          <a:endParaRPr lang="en-US">
            <a:latin typeface="+mj-lt"/>
          </a:endParaRPr>
        </a:p>
      </dgm:t>
    </dgm:pt>
    <dgm:pt modelId="{19C17725-9D22-5749-901A-D7B053FE0EF5}" type="sibTrans" cxnId="{5920E65C-1567-374D-B5B3-9C44C6A7F14F}">
      <dgm:prSet/>
      <dgm:spPr/>
      <dgm:t>
        <a:bodyPr/>
        <a:lstStyle/>
        <a:p>
          <a:endParaRPr lang="en-US">
            <a:latin typeface="+mj-lt"/>
          </a:endParaRPr>
        </a:p>
      </dgm:t>
    </dgm:pt>
    <dgm:pt modelId="{3AFCC248-3306-EA42-BFF6-07DB9A3FA8B7}">
      <dgm:prSet/>
      <dgm:spPr>
        <a:noFill/>
        <a:ln>
          <a:noFill/>
        </a:ln>
      </dgm:spPr>
      <dgm:t>
        <a:bodyPr/>
        <a:lstStyle/>
        <a:p>
          <a:pPr>
            <a:buNone/>
          </a:pPr>
          <a:endParaRPr lang="en-US" dirty="0">
            <a:latin typeface="+mj-lt"/>
          </a:endParaRPr>
        </a:p>
      </dgm:t>
    </dgm:pt>
    <dgm:pt modelId="{164D2007-B714-CE4C-AC51-1B5383983FD7}" type="parTrans" cxnId="{5CD8AE61-0712-1B4B-9831-8645F89D05CB}">
      <dgm:prSet/>
      <dgm:spPr/>
      <dgm:t>
        <a:bodyPr/>
        <a:lstStyle/>
        <a:p>
          <a:endParaRPr lang="en-US">
            <a:latin typeface="+mj-lt"/>
          </a:endParaRPr>
        </a:p>
      </dgm:t>
    </dgm:pt>
    <dgm:pt modelId="{7F1AACBD-8139-4E43-A553-B649A02251DD}" type="sibTrans" cxnId="{5CD8AE61-0712-1B4B-9831-8645F89D05CB}">
      <dgm:prSet/>
      <dgm:spPr/>
      <dgm:t>
        <a:bodyPr/>
        <a:lstStyle/>
        <a:p>
          <a:endParaRPr lang="en-US">
            <a:latin typeface="+mj-lt"/>
          </a:endParaRPr>
        </a:p>
      </dgm:t>
    </dgm:pt>
    <dgm:pt modelId="{0649426A-F27B-5441-A053-15CB880310E6}">
      <dgm:prSet/>
      <dgm:spPr>
        <a:noFill/>
        <a:ln>
          <a:noFill/>
        </a:ln>
      </dgm:spPr>
      <dgm:t>
        <a:bodyPr/>
        <a:lstStyle/>
        <a:p>
          <a:pPr>
            <a:buNone/>
          </a:pPr>
          <a:endParaRPr lang="en-US" baseline="-25000" dirty="0">
            <a:latin typeface="+mj-lt"/>
          </a:endParaRPr>
        </a:p>
      </dgm:t>
    </dgm:pt>
    <dgm:pt modelId="{76FD878D-4687-894C-B954-3A54A51B103D}" type="parTrans" cxnId="{A9D4DB3D-B219-124C-8456-260933B71054}">
      <dgm:prSet/>
      <dgm:spPr/>
      <dgm:t>
        <a:bodyPr/>
        <a:lstStyle/>
        <a:p>
          <a:endParaRPr lang="en-US">
            <a:latin typeface="+mj-lt"/>
          </a:endParaRPr>
        </a:p>
      </dgm:t>
    </dgm:pt>
    <dgm:pt modelId="{5A71733A-E15C-7D44-BA44-AF80CA6D2B24}" type="sibTrans" cxnId="{A9D4DB3D-B219-124C-8456-260933B71054}">
      <dgm:prSet/>
      <dgm:spPr/>
      <dgm:t>
        <a:bodyPr/>
        <a:lstStyle/>
        <a:p>
          <a:endParaRPr lang="en-US">
            <a:latin typeface="+mj-lt"/>
          </a:endParaRPr>
        </a:p>
      </dgm:t>
    </dgm:pt>
    <dgm:pt modelId="{00F55D88-7F5C-7741-8BAE-5325F83511B4}">
      <dgm:prSet/>
      <dgm:spPr>
        <a:noFill/>
        <a:ln>
          <a:noFill/>
        </a:ln>
      </dgm:spPr>
      <dgm:t>
        <a:bodyPr/>
        <a:lstStyle/>
        <a:p>
          <a:pPr>
            <a:buNone/>
          </a:pPr>
          <a:endParaRPr lang="en-US" dirty="0">
            <a:latin typeface="+mj-lt"/>
          </a:endParaRPr>
        </a:p>
      </dgm:t>
    </dgm:pt>
    <dgm:pt modelId="{3CBE1288-72BB-6E40-AA8A-EB9E46913A59}" type="parTrans" cxnId="{C16A69CF-138C-5E4B-B4B9-32CB860D6633}">
      <dgm:prSet/>
      <dgm:spPr/>
      <dgm:t>
        <a:bodyPr/>
        <a:lstStyle/>
        <a:p>
          <a:endParaRPr lang="en-US">
            <a:latin typeface="+mj-lt"/>
          </a:endParaRPr>
        </a:p>
      </dgm:t>
    </dgm:pt>
    <dgm:pt modelId="{8FCC4CB7-7EF1-F14F-A815-1E572F0E9F26}" type="sibTrans" cxnId="{C16A69CF-138C-5E4B-B4B9-32CB860D6633}">
      <dgm:prSet/>
      <dgm:spPr/>
      <dgm:t>
        <a:bodyPr/>
        <a:lstStyle/>
        <a:p>
          <a:endParaRPr lang="en-US">
            <a:latin typeface="+mj-lt"/>
          </a:endParaRPr>
        </a:p>
      </dgm:t>
    </dgm:pt>
    <dgm:pt modelId="{A897B7C9-7CEE-FB4A-9727-E7B591E9C20F}">
      <dgm:prSet/>
      <dgm:spPr>
        <a:noFill/>
        <a:ln>
          <a:noFill/>
        </a:ln>
      </dgm:spPr>
      <dgm:t>
        <a:bodyPr/>
        <a:lstStyle/>
        <a:p>
          <a:pPr>
            <a:buNone/>
          </a:pPr>
          <a:endParaRPr lang="en-US" dirty="0">
            <a:latin typeface="+mj-lt"/>
          </a:endParaRPr>
        </a:p>
      </dgm:t>
    </dgm:pt>
    <dgm:pt modelId="{CAE4B9ED-9D23-5642-98BD-F70750B563C3}" type="parTrans" cxnId="{3A50A6B1-C90A-2343-8267-F97DDE7B7447}">
      <dgm:prSet/>
      <dgm:spPr/>
      <dgm:t>
        <a:bodyPr/>
        <a:lstStyle/>
        <a:p>
          <a:endParaRPr lang="en-US">
            <a:latin typeface="+mj-lt"/>
          </a:endParaRPr>
        </a:p>
      </dgm:t>
    </dgm:pt>
    <dgm:pt modelId="{F23BA596-684B-0840-8ED0-9F61C2C788D1}" type="sibTrans" cxnId="{3A50A6B1-C90A-2343-8267-F97DDE7B7447}">
      <dgm:prSet/>
      <dgm:spPr/>
      <dgm:t>
        <a:bodyPr/>
        <a:lstStyle/>
        <a:p>
          <a:endParaRPr lang="en-US">
            <a:latin typeface="+mj-lt"/>
          </a:endParaRPr>
        </a:p>
      </dgm:t>
    </dgm:pt>
    <dgm:pt modelId="{BAF0C726-BFCC-314A-80B4-D3E6EC25D021}">
      <dgm:prSet/>
      <dgm:spPr>
        <a:noFill/>
        <a:ln>
          <a:noFill/>
        </a:ln>
      </dgm:spPr>
      <dgm:t>
        <a:bodyPr/>
        <a:lstStyle/>
        <a:p>
          <a:pPr>
            <a:buNone/>
          </a:pPr>
          <a:endParaRPr lang="en-US" dirty="0">
            <a:latin typeface="+mj-lt"/>
          </a:endParaRPr>
        </a:p>
      </dgm:t>
    </dgm:pt>
    <dgm:pt modelId="{118D2981-D0CE-514C-880C-C70B4286FC73}" type="parTrans" cxnId="{D8009D47-A539-7747-B0DD-1E3EB88AD249}">
      <dgm:prSet/>
      <dgm:spPr/>
      <dgm:t>
        <a:bodyPr/>
        <a:lstStyle/>
        <a:p>
          <a:endParaRPr lang="en-US">
            <a:latin typeface="+mj-lt"/>
          </a:endParaRPr>
        </a:p>
      </dgm:t>
    </dgm:pt>
    <dgm:pt modelId="{2A71705B-3301-104F-B909-4D11E022A097}" type="sibTrans" cxnId="{D8009D47-A539-7747-B0DD-1E3EB88AD249}">
      <dgm:prSet/>
      <dgm:spPr/>
      <dgm:t>
        <a:bodyPr/>
        <a:lstStyle/>
        <a:p>
          <a:endParaRPr lang="en-US">
            <a:latin typeface="+mj-lt"/>
          </a:endParaRPr>
        </a:p>
      </dgm:t>
    </dgm:pt>
    <dgm:pt modelId="{F6C860F5-34E5-8B46-A941-5E8E09835944}" type="pres">
      <dgm:prSet presAssocID="{1AB4A8B9-4400-1747-9BD1-C007F9849D64}" presName="linearFlow" presStyleCnt="0">
        <dgm:presLayoutVars>
          <dgm:dir/>
          <dgm:animLvl val="lvl"/>
          <dgm:resizeHandles val="exact"/>
        </dgm:presLayoutVars>
      </dgm:prSet>
      <dgm:spPr/>
    </dgm:pt>
    <dgm:pt modelId="{E0532A5B-FC20-644B-8B1C-434143F846B2}" type="pres">
      <dgm:prSet presAssocID="{B0BFE36B-BA23-F541-8EED-B185297A5591}" presName="composite" presStyleCnt="0"/>
      <dgm:spPr/>
    </dgm:pt>
    <dgm:pt modelId="{F47E72C5-C462-D74F-8889-C45E5D170208}" type="pres">
      <dgm:prSet presAssocID="{B0BFE36B-BA23-F541-8EED-B185297A5591}" presName="parentText" presStyleLbl="alignNode1" presStyleIdx="0" presStyleCnt="8">
        <dgm:presLayoutVars>
          <dgm:chMax val="1"/>
          <dgm:bulletEnabled val="1"/>
        </dgm:presLayoutVars>
      </dgm:prSet>
      <dgm:spPr/>
    </dgm:pt>
    <dgm:pt modelId="{9AEC7FC7-1241-494A-B4E0-8BB42D8DA10F}" type="pres">
      <dgm:prSet presAssocID="{B0BFE36B-BA23-F541-8EED-B185297A5591}" presName="descendantText" presStyleLbl="alignAcc1" presStyleIdx="0" presStyleCnt="8" custLinFactNeighborX="145" custLinFactNeighborY="6622">
        <dgm:presLayoutVars>
          <dgm:bulletEnabled val="1"/>
        </dgm:presLayoutVars>
      </dgm:prSet>
      <dgm:spPr/>
    </dgm:pt>
    <dgm:pt modelId="{D7A05302-ABD2-844E-9003-7163FB583BC4}" type="pres">
      <dgm:prSet presAssocID="{3E094E13-2D31-914A-9B38-27A2EFF3D1F2}" presName="sp" presStyleCnt="0"/>
      <dgm:spPr/>
    </dgm:pt>
    <dgm:pt modelId="{99B10D2A-78B1-D74A-A412-058BC6E1C6C7}" type="pres">
      <dgm:prSet presAssocID="{0B878368-0570-1E4D-80CE-0695C5E56912}" presName="composite" presStyleCnt="0"/>
      <dgm:spPr/>
    </dgm:pt>
    <dgm:pt modelId="{22FFBF02-6A51-B145-A077-1E8FE7420415}" type="pres">
      <dgm:prSet presAssocID="{0B878368-0570-1E4D-80CE-0695C5E56912}" presName="parentText" presStyleLbl="alignNode1" presStyleIdx="1" presStyleCnt="8">
        <dgm:presLayoutVars>
          <dgm:chMax val="1"/>
          <dgm:bulletEnabled val="1"/>
        </dgm:presLayoutVars>
      </dgm:prSet>
      <dgm:spPr/>
    </dgm:pt>
    <dgm:pt modelId="{6CDEE65D-CD52-B442-9582-F1102B2CC2C9}" type="pres">
      <dgm:prSet presAssocID="{0B878368-0570-1E4D-80CE-0695C5E56912}" presName="descendantText" presStyleLbl="alignAcc1" presStyleIdx="1" presStyleCnt="8">
        <dgm:presLayoutVars>
          <dgm:bulletEnabled val="1"/>
        </dgm:presLayoutVars>
      </dgm:prSet>
      <dgm:spPr/>
    </dgm:pt>
    <dgm:pt modelId="{B811CC52-F257-1D42-92C8-AD0683D8A04E}" type="pres">
      <dgm:prSet presAssocID="{D2879557-4F0E-324F-A2DA-C9B631687A75}" presName="sp" presStyleCnt="0"/>
      <dgm:spPr/>
    </dgm:pt>
    <dgm:pt modelId="{ED96BF2C-9956-9F4F-AB87-BD6D7A46BB30}" type="pres">
      <dgm:prSet presAssocID="{956007E1-665C-754B-A52D-BEEDD874DE0F}" presName="composite" presStyleCnt="0"/>
      <dgm:spPr/>
    </dgm:pt>
    <dgm:pt modelId="{B499EE01-57BE-F843-B0F4-212CD9BC0085}" type="pres">
      <dgm:prSet presAssocID="{956007E1-665C-754B-A52D-BEEDD874DE0F}" presName="parentText" presStyleLbl="alignNode1" presStyleIdx="2" presStyleCnt="8">
        <dgm:presLayoutVars>
          <dgm:chMax val="1"/>
          <dgm:bulletEnabled val="1"/>
        </dgm:presLayoutVars>
      </dgm:prSet>
      <dgm:spPr/>
    </dgm:pt>
    <dgm:pt modelId="{276C1ACF-CBF0-5045-B96D-820293FCDB55}" type="pres">
      <dgm:prSet presAssocID="{956007E1-665C-754B-A52D-BEEDD874DE0F}" presName="descendantText" presStyleLbl="alignAcc1" presStyleIdx="2" presStyleCnt="8">
        <dgm:presLayoutVars>
          <dgm:bulletEnabled val="1"/>
        </dgm:presLayoutVars>
      </dgm:prSet>
      <dgm:spPr/>
    </dgm:pt>
    <dgm:pt modelId="{AAC26A22-E4B2-2A42-9EAA-3D2FB8D73399}" type="pres">
      <dgm:prSet presAssocID="{2E5F019E-CB45-D248-BBF3-EDA5290FE60D}" presName="sp" presStyleCnt="0"/>
      <dgm:spPr/>
    </dgm:pt>
    <dgm:pt modelId="{7DA89C3B-78CC-BA4B-925F-7F7DCCDF83F2}" type="pres">
      <dgm:prSet presAssocID="{969A7FE0-2B39-F34C-AF6B-70D17C460812}" presName="composite" presStyleCnt="0"/>
      <dgm:spPr/>
    </dgm:pt>
    <dgm:pt modelId="{77CB5FD9-B4D7-D343-953A-47D48E0A5548}" type="pres">
      <dgm:prSet presAssocID="{969A7FE0-2B39-F34C-AF6B-70D17C460812}" presName="parentText" presStyleLbl="alignNode1" presStyleIdx="3" presStyleCnt="8">
        <dgm:presLayoutVars>
          <dgm:chMax val="1"/>
          <dgm:bulletEnabled val="1"/>
        </dgm:presLayoutVars>
      </dgm:prSet>
      <dgm:spPr/>
    </dgm:pt>
    <dgm:pt modelId="{093FB2E3-5331-3341-878F-FDED0A9E65FD}" type="pres">
      <dgm:prSet presAssocID="{969A7FE0-2B39-F34C-AF6B-70D17C460812}" presName="descendantText" presStyleLbl="alignAcc1" presStyleIdx="3" presStyleCnt="8">
        <dgm:presLayoutVars>
          <dgm:bulletEnabled val="1"/>
        </dgm:presLayoutVars>
      </dgm:prSet>
      <dgm:spPr/>
    </dgm:pt>
    <dgm:pt modelId="{D2292186-5FE0-3D49-8FA1-70AF9D3B82C7}" type="pres">
      <dgm:prSet presAssocID="{68307534-A34B-264D-9E8E-17B07A428BF6}" presName="sp" presStyleCnt="0"/>
      <dgm:spPr/>
    </dgm:pt>
    <dgm:pt modelId="{4BCE9862-7104-484A-8BEE-0CFC721C1535}" type="pres">
      <dgm:prSet presAssocID="{848E272E-45C4-C541-9934-84B1272BB0D4}" presName="composite" presStyleCnt="0"/>
      <dgm:spPr/>
    </dgm:pt>
    <dgm:pt modelId="{A1F03AFA-8829-8445-BECB-D4E831A88AF6}" type="pres">
      <dgm:prSet presAssocID="{848E272E-45C4-C541-9934-84B1272BB0D4}" presName="parentText" presStyleLbl="alignNode1" presStyleIdx="4" presStyleCnt="8">
        <dgm:presLayoutVars>
          <dgm:chMax val="1"/>
          <dgm:bulletEnabled val="1"/>
        </dgm:presLayoutVars>
      </dgm:prSet>
      <dgm:spPr/>
    </dgm:pt>
    <dgm:pt modelId="{B1C48102-8425-D748-8D04-00F46ACF611C}" type="pres">
      <dgm:prSet presAssocID="{848E272E-45C4-C541-9934-84B1272BB0D4}" presName="descendantText" presStyleLbl="alignAcc1" presStyleIdx="4" presStyleCnt="8">
        <dgm:presLayoutVars>
          <dgm:bulletEnabled val="1"/>
        </dgm:presLayoutVars>
      </dgm:prSet>
      <dgm:spPr/>
    </dgm:pt>
    <dgm:pt modelId="{6A5362F3-0289-7A40-9972-803172BEE3CB}" type="pres">
      <dgm:prSet presAssocID="{9DC2AD74-0243-FA40-B4A5-E044D0DDA244}" presName="sp" presStyleCnt="0"/>
      <dgm:spPr/>
    </dgm:pt>
    <dgm:pt modelId="{F7282E4B-4473-5A42-8376-1F5F8AA4CA27}" type="pres">
      <dgm:prSet presAssocID="{7C481D0C-7FF9-B343-8D4F-B99A4A8A5BB2}" presName="composite" presStyleCnt="0"/>
      <dgm:spPr/>
    </dgm:pt>
    <dgm:pt modelId="{55E4965C-20A2-C340-A3E1-08D8577D18FD}" type="pres">
      <dgm:prSet presAssocID="{7C481D0C-7FF9-B343-8D4F-B99A4A8A5BB2}" presName="parentText" presStyleLbl="alignNode1" presStyleIdx="5" presStyleCnt="8">
        <dgm:presLayoutVars>
          <dgm:chMax val="1"/>
          <dgm:bulletEnabled val="1"/>
        </dgm:presLayoutVars>
      </dgm:prSet>
      <dgm:spPr/>
    </dgm:pt>
    <dgm:pt modelId="{CFB8BA52-1C43-C844-B03C-4DC95DB6018D}" type="pres">
      <dgm:prSet presAssocID="{7C481D0C-7FF9-B343-8D4F-B99A4A8A5BB2}" presName="descendantText" presStyleLbl="alignAcc1" presStyleIdx="5" presStyleCnt="8">
        <dgm:presLayoutVars>
          <dgm:bulletEnabled val="1"/>
        </dgm:presLayoutVars>
      </dgm:prSet>
      <dgm:spPr/>
    </dgm:pt>
    <dgm:pt modelId="{A73AD4CD-5BE2-AD4E-9770-EE7741AF55D7}" type="pres">
      <dgm:prSet presAssocID="{F7347020-D90D-B34B-82A0-C02D2F26C42F}" presName="sp" presStyleCnt="0"/>
      <dgm:spPr/>
    </dgm:pt>
    <dgm:pt modelId="{7ACA8DF3-A9C6-6646-B641-ED3643462F9B}" type="pres">
      <dgm:prSet presAssocID="{AB05E107-3776-074A-BC3A-C769CC345E3B}" presName="composite" presStyleCnt="0"/>
      <dgm:spPr/>
    </dgm:pt>
    <dgm:pt modelId="{FA932EE8-39E0-524A-A52A-7057D542E799}" type="pres">
      <dgm:prSet presAssocID="{AB05E107-3776-074A-BC3A-C769CC345E3B}" presName="parentText" presStyleLbl="alignNode1" presStyleIdx="6" presStyleCnt="8">
        <dgm:presLayoutVars>
          <dgm:chMax val="1"/>
          <dgm:bulletEnabled val="1"/>
        </dgm:presLayoutVars>
      </dgm:prSet>
      <dgm:spPr/>
    </dgm:pt>
    <dgm:pt modelId="{AAFFE71C-F1C7-FD4B-A4EC-75A89F2CD262}" type="pres">
      <dgm:prSet presAssocID="{AB05E107-3776-074A-BC3A-C769CC345E3B}" presName="descendantText" presStyleLbl="alignAcc1" presStyleIdx="6" presStyleCnt="8">
        <dgm:presLayoutVars>
          <dgm:bulletEnabled val="1"/>
        </dgm:presLayoutVars>
      </dgm:prSet>
      <dgm:spPr/>
    </dgm:pt>
    <dgm:pt modelId="{5AFD94D0-EFE9-B54C-ABEE-AAD8CE073A29}" type="pres">
      <dgm:prSet presAssocID="{00B944E2-5706-5D40-8AD8-F87CDF3BD6F8}" presName="sp" presStyleCnt="0"/>
      <dgm:spPr/>
    </dgm:pt>
    <dgm:pt modelId="{22C46505-E1EB-C54D-A965-264E2C9FCDDC}" type="pres">
      <dgm:prSet presAssocID="{EBE96EAF-B864-1949-B1EA-72B24ED0B6D4}" presName="composite" presStyleCnt="0"/>
      <dgm:spPr/>
    </dgm:pt>
    <dgm:pt modelId="{3CD79CA6-5981-5545-A071-F7608BF47B06}" type="pres">
      <dgm:prSet presAssocID="{EBE96EAF-B864-1949-B1EA-72B24ED0B6D4}" presName="parentText" presStyleLbl="alignNode1" presStyleIdx="7" presStyleCnt="8">
        <dgm:presLayoutVars>
          <dgm:chMax val="1"/>
          <dgm:bulletEnabled val="1"/>
        </dgm:presLayoutVars>
      </dgm:prSet>
      <dgm:spPr/>
    </dgm:pt>
    <dgm:pt modelId="{9A2886FD-AD81-4E4D-AFE6-73A4A67DBCF8}" type="pres">
      <dgm:prSet presAssocID="{EBE96EAF-B864-1949-B1EA-72B24ED0B6D4}" presName="descendantText" presStyleLbl="alignAcc1" presStyleIdx="7" presStyleCnt="8">
        <dgm:presLayoutVars>
          <dgm:bulletEnabled val="1"/>
        </dgm:presLayoutVars>
      </dgm:prSet>
      <dgm:spPr/>
    </dgm:pt>
  </dgm:ptLst>
  <dgm:cxnLst>
    <dgm:cxn modelId="{20FE0101-5B02-AB41-8E47-CEEFC0FB32A4}" type="presOf" srcId="{3AFCC248-3306-EA42-BFF6-07DB9A3FA8B7}" destId="{093FB2E3-5331-3341-878F-FDED0A9E65FD}" srcOrd="0" destOrd="0" presId="urn:microsoft.com/office/officeart/2005/8/layout/chevron2"/>
    <dgm:cxn modelId="{A6EAAB10-278A-0D47-8D2A-D13B6878CEA4}" srcId="{0B878368-0570-1E4D-80CE-0695C5E56912}" destId="{DF3C2F1E-72BE-F641-953F-AF6B495857EC}" srcOrd="0" destOrd="0" parTransId="{05C42CB0-1F5F-AA4E-A1F1-7D0E27B64F12}" sibTransId="{B49C6429-EAEE-844D-94DC-645C2A7A9773}"/>
    <dgm:cxn modelId="{EE4E9713-759B-ED4A-9C64-BC59000BD191}" srcId="{1AB4A8B9-4400-1747-9BD1-C007F9849D64}" destId="{969A7FE0-2B39-F34C-AF6B-70D17C460812}" srcOrd="3" destOrd="0" parTransId="{2B182DBF-8A55-D749-A57A-14C29C528688}" sibTransId="{68307534-A34B-264D-9E8E-17B07A428BF6}"/>
    <dgm:cxn modelId="{2CED5219-28A8-7F4A-9403-ED5090551663}" srcId="{B0BFE36B-BA23-F541-8EED-B185297A5591}" destId="{4D3C4B2E-B64F-C341-99DA-4CB8F4D618D7}" srcOrd="0" destOrd="0" parTransId="{EFD6C77E-C174-464C-88FD-36135D71F83D}" sibTransId="{50DF0113-3F2F-7541-A554-5BA7DBBCB6D5}"/>
    <dgm:cxn modelId="{B4EC6B25-1C00-5A4C-B666-B9FDB1B03AD7}" type="presOf" srcId="{00F55D88-7F5C-7741-8BAE-5325F83511B4}" destId="{CFB8BA52-1C43-C844-B03C-4DC95DB6018D}" srcOrd="0" destOrd="0" presId="urn:microsoft.com/office/officeart/2005/8/layout/chevron2"/>
    <dgm:cxn modelId="{2AB2E527-233E-FC49-A351-E8F82686C1A6}" type="presOf" srcId="{BAF0C726-BFCC-314A-80B4-D3E6EC25D021}" destId="{9A2886FD-AD81-4E4D-AFE6-73A4A67DBCF8}" srcOrd="0" destOrd="0" presId="urn:microsoft.com/office/officeart/2005/8/layout/chevron2"/>
    <dgm:cxn modelId="{A9D4DB3D-B219-124C-8456-260933B71054}" srcId="{848E272E-45C4-C541-9934-84B1272BB0D4}" destId="{0649426A-F27B-5441-A053-15CB880310E6}" srcOrd="0" destOrd="0" parTransId="{76FD878D-4687-894C-B954-3A54A51B103D}" sibTransId="{5A71733A-E15C-7D44-BA44-AF80CA6D2B24}"/>
    <dgm:cxn modelId="{E640623E-F731-534B-BEBE-19C0A8F990FC}" type="presOf" srcId="{0B878368-0570-1E4D-80CE-0695C5E56912}" destId="{22FFBF02-6A51-B145-A077-1E8FE7420415}" srcOrd="0" destOrd="0" presId="urn:microsoft.com/office/officeart/2005/8/layout/chevron2"/>
    <dgm:cxn modelId="{D8009D47-A539-7747-B0DD-1E3EB88AD249}" srcId="{EBE96EAF-B864-1949-B1EA-72B24ED0B6D4}" destId="{BAF0C726-BFCC-314A-80B4-D3E6EC25D021}" srcOrd="0" destOrd="0" parTransId="{118D2981-D0CE-514C-880C-C70B4286FC73}" sibTransId="{2A71705B-3301-104F-B909-4D11E022A097}"/>
    <dgm:cxn modelId="{50523650-EE81-8C47-909D-4F5E0C7F4169}" type="presOf" srcId="{B0BFE36B-BA23-F541-8EED-B185297A5591}" destId="{F47E72C5-C462-D74F-8889-C45E5D170208}" srcOrd="0" destOrd="0" presId="urn:microsoft.com/office/officeart/2005/8/layout/chevron2"/>
    <dgm:cxn modelId="{84090F52-145A-C643-9E12-3BBF1E6F8033}" type="presOf" srcId="{969A7FE0-2B39-F34C-AF6B-70D17C460812}" destId="{77CB5FD9-B4D7-D343-953A-47D48E0A5548}" srcOrd="0" destOrd="0" presId="urn:microsoft.com/office/officeart/2005/8/layout/chevron2"/>
    <dgm:cxn modelId="{5920E65C-1567-374D-B5B3-9C44C6A7F14F}" srcId="{956007E1-665C-754B-A52D-BEEDD874DE0F}" destId="{6E2FC69D-2FE3-5B4F-A179-FED4DADE4723}" srcOrd="0" destOrd="0" parTransId="{36447C30-2B8D-E844-B08E-540B84CFF83B}" sibTransId="{19C17725-9D22-5749-901A-D7B053FE0EF5}"/>
    <dgm:cxn modelId="{8EEC1161-1173-E847-B406-4EB9B778BDEC}" type="presOf" srcId="{4D3C4B2E-B64F-C341-99DA-4CB8F4D618D7}" destId="{9AEC7FC7-1241-494A-B4E0-8BB42D8DA10F}" srcOrd="0" destOrd="0" presId="urn:microsoft.com/office/officeart/2005/8/layout/chevron2"/>
    <dgm:cxn modelId="{90C24161-A516-5F45-82E6-5F46779C351F}" type="presOf" srcId="{0649426A-F27B-5441-A053-15CB880310E6}" destId="{B1C48102-8425-D748-8D04-00F46ACF611C}" srcOrd="0" destOrd="0" presId="urn:microsoft.com/office/officeart/2005/8/layout/chevron2"/>
    <dgm:cxn modelId="{5CD8AE61-0712-1B4B-9831-8645F89D05CB}" srcId="{969A7FE0-2B39-F34C-AF6B-70D17C460812}" destId="{3AFCC248-3306-EA42-BFF6-07DB9A3FA8B7}" srcOrd="0" destOrd="0" parTransId="{164D2007-B714-CE4C-AC51-1B5383983FD7}" sibTransId="{7F1AACBD-8139-4E43-A553-B649A02251DD}"/>
    <dgm:cxn modelId="{2E2A9684-77A9-1D41-AF52-161239757227}" srcId="{1AB4A8B9-4400-1747-9BD1-C007F9849D64}" destId="{7C481D0C-7FF9-B343-8D4F-B99A4A8A5BB2}" srcOrd="5" destOrd="0" parTransId="{4D528137-1A42-2D4C-941E-DF3FBB344D6D}" sibTransId="{F7347020-D90D-B34B-82A0-C02D2F26C42F}"/>
    <dgm:cxn modelId="{C9393086-7880-2144-B881-848167038677}" type="presOf" srcId="{6E2FC69D-2FE3-5B4F-A179-FED4DADE4723}" destId="{276C1ACF-CBF0-5045-B96D-820293FCDB55}" srcOrd="0" destOrd="0" presId="urn:microsoft.com/office/officeart/2005/8/layout/chevron2"/>
    <dgm:cxn modelId="{2C0C788A-3C52-CE4F-B90B-F7B3C7B2649B}" type="presOf" srcId="{848E272E-45C4-C541-9934-84B1272BB0D4}" destId="{A1F03AFA-8829-8445-BECB-D4E831A88AF6}" srcOrd="0" destOrd="0" presId="urn:microsoft.com/office/officeart/2005/8/layout/chevron2"/>
    <dgm:cxn modelId="{81206F8E-404A-EA43-88AA-0CF30A435082}" type="presOf" srcId="{A897B7C9-7CEE-FB4A-9727-E7B591E9C20F}" destId="{AAFFE71C-F1C7-FD4B-A4EC-75A89F2CD262}" srcOrd="0" destOrd="0" presId="urn:microsoft.com/office/officeart/2005/8/layout/chevron2"/>
    <dgm:cxn modelId="{2F64E394-E00D-C741-A8E8-E6C7683EEEC6}" srcId="{1AB4A8B9-4400-1747-9BD1-C007F9849D64}" destId="{EBE96EAF-B864-1949-B1EA-72B24ED0B6D4}" srcOrd="7" destOrd="0" parTransId="{3E1024F4-F023-3E48-88B7-52CB01484B72}" sibTransId="{A9C0E234-DF95-F445-B5C7-C8A666E7B26D}"/>
    <dgm:cxn modelId="{D07F92A6-0755-1F4C-8494-02AADB3CE121}" type="presOf" srcId="{7C481D0C-7FF9-B343-8D4F-B99A4A8A5BB2}" destId="{55E4965C-20A2-C340-A3E1-08D8577D18FD}" srcOrd="0" destOrd="0" presId="urn:microsoft.com/office/officeart/2005/8/layout/chevron2"/>
    <dgm:cxn modelId="{2B8873AC-8AC3-4A40-853B-A349FEA767A1}" srcId="{1AB4A8B9-4400-1747-9BD1-C007F9849D64}" destId="{0B878368-0570-1E4D-80CE-0695C5E56912}" srcOrd="1" destOrd="0" parTransId="{B2D036E4-A63A-8743-8CF1-653DED7F0772}" sibTransId="{D2879557-4F0E-324F-A2DA-C9B631687A75}"/>
    <dgm:cxn modelId="{56A5D6AC-DE10-584D-9FFE-9126B9130F0C}" type="presOf" srcId="{AB05E107-3776-074A-BC3A-C769CC345E3B}" destId="{FA932EE8-39E0-524A-A52A-7057D542E799}" srcOrd="0" destOrd="0" presId="urn:microsoft.com/office/officeart/2005/8/layout/chevron2"/>
    <dgm:cxn modelId="{3A50A6B1-C90A-2343-8267-F97DDE7B7447}" srcId="{AB05E107-3776-074A-BC3A-C769CC345E3B}" destId="{A897B7C9-7CEE-FB4A-9727-E7B591E9C20F}" srcOrd="0" destOrd="0" parTransId="{CAE4B9ED-9D23-5642-98BD-F70750B563C3}" sibTransId="{F23BA596-684B-0840-8ED0-9F61C2C788D1}"/>
    <dgm:cxn modelId="{DB847EBA-0BCB-E344-A5C5-CF16537B8655}" srcId="{1AB4A8B9-4400-1747-9BD1-C007F9849D64}" destId="{848E272E-45C4-C541-9934-84B1272BB0D4}" srcOrd="4" destOrd="0" parTransId="{D22FA903-C0B5-1C4B-8205-2FA276144F47}" sibTransId="{9DC2AD74-0243-FA40-B4A5-E044D0DDA244}"/>
    <dgm:cxn modelId="{D0929EC9-A90E-8E4F-8FC0-31F216D0E328}" type="presOf" srcId="{EBE96EAF-B864-1949-B1EA-72B24ED0B6D4}" destId="{3CD79CA6-5981-5545-A071-F7608BF47B06}" srcOrd="0" destOrd="0" presId="urn:microsoft.com/office/officeart/2005/8/layout/chevron2"/>
    <dgm:cxn modelId="{C16A69CF-138C-5E4B-B4B9-32CB860D6633}" srcId="{7C481D0C-7FF9-B343-8D4F-B99A4A8A5BB2}" destId="{00F55D88-7F5C-7741-8BAE-5325F83511B4}" srcOrd="0" destOrd="0" parTransId="{3CBE1288-72BB-6E40-AA8A-EB9E46913A59}" sibTransId="{8FCC4CB7-7EF1-F14F-A815-1E572F0E9F26}"/>
    <dgm:cxn modelId="{8EF6B7D4-B976-024B-B16A-5FBB242CE461}" srcId="{1AB4A8B9-4400-1747-9BD1-C007F9849D64}" destId="{AB05E107-3776-074A-BC3A-C769CC345E3B}" srcOrd="6" destOrd="0" parTransId="{3BBAD3DC-4F83-2F45-9F82-4C76DD2DD7BF}" sibTransId="{00B944E2-5706-5D40-8AD8-F87CDF3BD6F8}"/>
    <dgm:cxn modelId="{A27753D9-5DE1-3846-9BE5-6961390FBDBB}" srcId="{1AB4A8B9-4400-1747-9BD1-C007F9849D64}" destId="{B0BFE36B-BA23-F541-8EED-B185297A5591}" srcOrd="0" destOrd="0" parTransId="{CD60F9CA-2EC8-6842-A890-994AFA3D2906}" sibTransId="{3E094E13-2D31-914A-9B38-27A2EFF3D1F2}"/>
    <dgm:cxn modelId="{D46F54EA-9987-2D45-B4DA-01EB5FE46F80}" srcId="{1AB4A8B9-4400-1747-9BD1-C007F9849D64}" destId="{956007E1-665C-754B-A52D-BEEDD874DE0F}" srcOrd="2" destOrd="0" parTransId="{29403152-F7B1-AB48-B4DF-57D65DC1E86C}" sibTransId="{2E5F019E-CB45-D248-BBF3-EDA5290FE60D}"/>
    <dgm:cxn modelId="{9D55B1EB-0EBB-8B42-8B02-62B75CEF301F}" type="presOf" srcId="{DF3C2F1E-72BE-F641-953F-AF6B495857EC}" destId="{6CDEE65D-CD52-B442-9582-F1102B2CC2C9}" srcOrd="0" destOrd="0" presId="urn:microsoft.com/office/officeart/2005/8/layout/chevron2"/>
    <dgm:cxn modelId="{2E9F37F2-9093-6F4B-8A4E-3A7EDFBBB016}" type="presOf" srcId="{1AB4A8B9-4400-1747-9BD1-C007F9849D64}" destId="{F6C860F5-34E5-8B46-A941-5E8E09835944}" srcOrd="0" destOrd="0" presId="urn:microsoft.com/office/officeart/2005/8/layout/chevron2"/>
    <dgm:cxn modelId="{707A3FFC-00FE-BF48-A771-BF9222CBD03E}" type="presOf" srcId="{956007E1-665C-754B-A52D-BEEDD874DE0F}" destId="{B499EE01-57BE-F843-B0F4-212CD9BC0085}" srcOrd="0" destOrd="0" presId="urn:microsoft.com/office/officeart/2005/8/layout/chevron2"/>
    <dgm:cxn modelId="{A955F83E-9FF4-AA4A-ACC1-AF94DE0E4895}" type="presParOf" srcId="{F6C860F5-34E5-8B46-A941-5E8E09835944}" destId="{E0532A5B-FC20-644B-8B1C-434143F846B2}" srcOrd="0" destOrd="0" presId="urn:microsoft.com/office/officeart/2005/8/layout/chevron2"/>
    <dgm:cxn modelId="{8F1650FD-07AD-414C-8DD5-5DE70BBCFC78}" type="presParOf" srcId="{E0532A5B-FC20-644B-8B1C-434143F846B2}" destId="{F47E72C5-C462-D74F-8889-C45E5D170208}" srcOrd="0" destOrd="0" presId="urn:microsoft.com/office/officeart/2005/8/layout/chevron2"/>
    <dgm:cxn modelId="{042301AD-AF1E-C941-899C-ADEC5F9D80D0}" type="presParOf" srcId="{E0532A5B-FC20-644B-8B1C-434143F846B2}" destId="{9AEC7FC7-1241-494A-B4E0-8BB42D8DA10F}" srcOrd="1" destOrd="0" presId="urn:microsoft.com/office/officeart/2005/8/layout/chevron2"/>
    <dgm:cxn modelId="{EE82C7D6-E5FF-664D-9087-AAD9249E7C3D}" type="presParOf" srcId="{F6C860F5-34E5-8B46-A941-5E8E09835944}" destId="{D7A05302-ABD2-844E-9003-7163FB583BC4}" srcOrd="1" destOrd="0" presId="urn:microsoft.com/office/officeart/2005/8/layout/chevron2"/>
    <dgm:cxn modelId="{0D666C40-1C86-8241-AB5F-C8DF2CC61CC0}" type="presParOf" srcId="{F6C860F5-34E5-8B46-A941-5E8E09835944}" destId="{99B10D2A-78B1-D74A-A412-058BC6E1C6C7}" srcOrd="2" destOrd="0" presId="urn:microsoft.com/office/officeart/2005/8/layout/chevron2"/>
    <dgm:cxn modelId="{61F205C8-CA16-8B42-9267-29049F4637B7}" type="presParOf" srcId="{99B10D2A-78B1-D74A-A412-058BC6E1C6C7}" destId="{22FFBF02-6A51-B145-A077-1E8FE7420415}" srcOrd="0" destOrd="0" presId="urn:microsoft.com/office/officeart/2005/8/layout/chevron2"/>
    <dgm:cxn modelId="{CFF3E441-CEF3-F449-BEB5-235C800553A1}" type="presParOf" srcId="{99B10D2A-78B1-D74A-A412-058BC6E1C6C7}" destId="{6CDEE65D-CD52-B442-9582-F1102B2CC2C9}" srcOrd="1" destOrd="0" presId="urn:microsoft.com/office/officeart/2005/8/layout/chevron2"/>
    <dgm:cxn modelId="{D4EBFB86-00E3-0049-B353-6B60E8FCD460}" type="presParOf" srcId="{F6C860F5-34E5-8B46-A941-5E8E09835944}" destId="{B811CC52-F257-1D42-92C8-AD0683D8A04E}" srcOrd="3" destOrd="0" presId="urn:microsoft.com/office/officeart/2005/8/layout/chevron2"/>
    <dgm:cxn modelId="{B592B219-883E-AA4A-AC95-380EDD09C322}" type="presParOf" srcId="{F6C860F5-34E5-8B46-A941-5E8E09835944}" destId="{ED96BF2C-9956-9F4F-AB87-BD6D7A46BB30}" srcOrd="4" destOrd="0" presId="urn:microsoft.com/office/officeart/2005/8/layout/chevron2"/>
    <dgm:cxn modelId="{A6139072-627E-6043-88A3-7540E6443DB1}" type="presParOf" srcId="{ED96BF2C-9956-9F4F-AB87-BD6D7A46BB30}" destId="{B499EE01-57BE-F843-B0F4-212CD9BC0085}" srcOrd="0" destOrd="0" presId="urn:microsoft.com/office/officeart/2005/8/layout/chevron2"/>
    <dgm:cxn modelId="{DE265D5F-7983-204D-9BD8-1A52D89DDFC5}" type="presParOf" srcId="{ED96BF2C-9956-9F4F-AB87-BD6D7A46BB30}" destId="{276C1ACF-CBF0-5045-B96D-820293FCDB55}" srcOrd="1" destOrd="0" presId="urn:microsoft.com/office/officeart/2005/8/layout/chevron2"/>
    <dgm:cxn modelId="{BCB4E840-78F6-964F-B468-02B698E08431}" type="presParOf" srcId="{F6C860F5-34E5-8B46-A941-5E8E09835944}" destId="{AAC26A22-E4B2-2A42-9EAA-3D2FB8D73399}" srcOrd="5" destOrd="0" presId="urn:microsoft.com/office/officeart/2005/8/layout/chevron2"/>
    <dgm:cxn modelId="{EC5B7A0B-C6E6-404B-A63C-1BE61A139B6B}" type="presParOf" srcId="{F6C860F5-34E5-8B46-A941-5E8E09835944}" destId="{7DA89C3B-78CC-BA4B-925F-7F7DCCDF83F2}" srcOrd="6" destOrd="0" presId="urn:microsoft.com/office/officeart/2005/8/layout/chevron2"/>
    <dgm:cxn modelId="{0E7872C6-28BB-9142-ADD3-BF106636F0AB}" type="presParOf" srcId="{7DA89C3B-78CC-BA4B-925F-7F7DCCDF83F2}" destId="{77CB5FD9-B4D7-D343-953A-47D48E0A5548}" srcOrd="0" destOrd="0" presId="urn:microsoft.com/office/officeart/2005/8/layout/chevron2"/>
    <dgm:cxn modelId="{5BEA022F-A22B-9444-8F8F-7BACC440BEB1}" type="presParOf" srcId="{7DA89C3B-78CC-BA4B-925F-7F7DCCDF83F2}" destId="{093FB2E3-5331-3341-878F-FDED0A9E65FD}" srcOrd="1" destOrd="0" presId="urn:microsoft.com/office/officeart/2005/8/layout/chevron2"/>
    <dgm:cxn modelId="{424B1247-78A5-C94C-80F5-8F20E04793F6}" type="presParOf" srcId="{F6C860F5-34E5-8B46-A941-5E8E09835944}" destId="{D2292186-5FE0-3D49-8FA1-70AF9D3B82C7}" srcOrd="7" destOrd="0" presId="urn:microsoft.com/office/officeart/2005/8/layout/chevron2"/>
    <dgm:cxn modelId="{516B8430-FF6B-564F-A0ED-D9B1E5538C3A}" type="presParOf" srcId="{F6C860F5-34E5-8B46-A941-5E8E09835944}" destId="{4BCE9862-7104-484A-8BEE-0CFC721C1535}" srcOrd="8" destOrd="0" presId="urn:microsoft.com/office/officeart/2005/8/layout/chevron2"/>
    <dgm:cxn modelId="{840792D7-A2CC-6D41-B1F8-BDACE3E47B38}" type="presParOf" srcId="{4BCE9862-7104-484A-8BEE-0CFC721C1535}" destId="{A1F03AFA-8829-8445-BECB-D4E831A88AF6}" srcOrd="0" destOrd="0" presId="urn:microsoft.com/office/officeart/2005/8/layout/chevron2"/>
    <dgm:cxn modelId="{6907129B-E9C9-5342-A7D0-657D4F3B774B}" type="presParOf" srcId="{4BCE9862-7104-484A-8BEE-0CFC721C1535}" destId="{B1C48102-8425-D748-8D04-00F46ACF611C}" srcOrd="1" destOrd="0" presId="urn:microsoft.com/office/officeart/2005/8/layout/chevron2"/>
    <dgm:cxn modelId="{803ABEB4-C706-2C4A-8155-AF98F65D934D}" type="presParOf" srcId="{F6C860F5-34E5-8B46-A941-5E8E09835944}" destId="{6A5362F3-0289-7A40-9972-803172BEE3CB}" srcOrd="9" destOrd="0" presId="urn:microsoft.com/office/officeart/2005/8/layout/chevron2"/>
    <dgm:cxn modelId="{71120812-EBD8-2E41-8B4C-D7FB988FFF15}" type="presParOf" srcId="{F6C860F5-34E5-8B46-A941-5E8E09835944}" destId="{F7282E4B-4473-5A42-8376-1F5F8AA4CA27}" srcOrd="10" destOrd="0" presId="urn:microsoft.com/office/officeart/2005/8/layout/chevron2"/>
    <dgm:cxn modelId="{17E7EFB8-D2A4-624A-9C8A-27CEE9281BA2}" type="presParOf" srcId="{F7282E4B-4473-5A42-8376-1F5F8AA4CA27}" destId="{55E4965C-20A2-C340-A3E1-08D8577D18FD}" srcOrd="0" destOrd="0" presId="urn:microsoft.com/office/officeart/2005/8/layout/chevron2"/>
    <dgm:cxn modelId="{2CD91B4E-80D1-814A-AFA0-75F49A3E12F8}" type="presParOf" srcId="{F7282E4B-4473-5A42-8376-1F5F8AA4CA27}" destId="{CFB8BA52-1C43-C844-B03C-4DC95DB6018D}" srcOrd="1" destOrd="0" presId="urn:microsoft.com/office/officeart/2005/8/layout/chevron2"/>
    <dgm:cxn modelId="{392DB768-93D2-A54D-AE24-E97B38716766}" type="presParOf" srcId="{F6C860F5-34E5-8B46-A941-5E8E09835944}" destId="{A73AD4CD-5BE2-AD4E-9770-EE7741AF55D7}" srcOrd="11" destOrd="0" presId="urn:microsoft.com/office/officeart/2005/8/layout/chevron2"/>
    <dgm:cxn modelId="{F48CF3F7-6F3E-CD42-AF91-596EBCF274E0}" type="presParOf" srcId="{F6C860F5-34E5-8B46-A941-5E8E09835944}" destId="{7ACA8DF3-A9C6-6646-B641-ED3643462F9B}" srcOrd="12" destOrd="0" presId="urn:microsoft.com/office/officeart/2005/8/layout/chevron2"/>
    <dgm:cxn modelId="{837BB9A4-8CEE-D049-A384-D1D41CAF7EE1}" type="presParOf" srcId="{7ACA8DF3-A9C6-6646-B641-ED3643462F9B}" destId="{FA932EE8-39E0-524A-A52A-7057D542E799}" srcOrd="0" destOrd="0" presId="urn:microsoft.com/office/officeart/2005/8/layout/chevron2"/>
    <dgm:cxn modelId="{CF923480-D223-AF4C-B3BA-A47BE7516EEF}" type="presParOf" srcId="{7ACA8DF3-A9C6-6646-B641-ED3643462F9B}" destId="{AAFFE71C-F1C7-FD4B-A4EC-75A89F2CD262}" srcOrd="1" destOrd="0" presId="urn:microsoft.com/office/officeart/2005/8/layout/chevron2"/>
    <dgm:cxn modelId="{84C329BD-F385-E648-B326-E5329E828534}" type="presParOf" srcId="{F6C860F5-34E5-8B46-A941-5E8E09835944}" destId="{5AFD94D0-EFE9-B54C-ABEE-AAD8CE073A29}" srcOrd="13" destOrd="0" presId="urn:microsoft.com/office/officeart/2005/8/layout/chevron2"/>
    <dgm:cxn modelId="{8C649397-6E87-0F4D-BEDF-5535EC4BDF4B}" type="presParOf" srcId="{F6C860F5-34E5-8B46-A941-5E8E09835944}" destId="{22C46505-E1EB-C54D-A965-264E2C9FCDDC}" srcOrd="14" destOrd="0" presId="urn:microsoft.com/office/officeart/2005/8/layout/chevron2"/>
    <dgm:cxn modelId="{9C27B40F-5BF1-B544-A72F-94A04C078EAE}" type="presParOf" srcId="{22C46505-E1EB-C54D-A965-264E2C9FCDDC}" destId="{3CD79CA6-5981-5545-A071-F7608BF47B06}" srcOrd="0" destOrd="0" presId="urn:microsoft.com/office/officeart/2005/8/layout/chevron2"/>
    <dgm:cxn modelId="{262F1FEA-CF86-714D-BABE-41A03861D793}" type="presParOf" srcId="{22C46505-E1EB-C54D-A965-264E2C9FCDDC}" destId="{9A2886FD-AD81-4E4D-AFE6-73A4A67DBCF8}"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B4A8B9-4400-1747-9BD1-C007F9849D64}" type="doc">
      <dgm:prSet loTypeId="urn:microsoft.com/office/officeart/2005/8/layout/chevron2" loCatId="" qsTypeId="urn:microsoft.com/office/officeart/2005/8/quickstyle/simple1" qsCatId="simple" csTypeId="urn:microsoft.com/office/officeart/2005/8/colors/accent1_2" csCatId="accent1" phldr="1"/>
      <dgm:spPr/>
    </dgm:pt>
    <dgm:pt modelId="{B0BFE36B-BA23-F541-8EED-B185297A5591}">
      <dgm:prSet phldrT="[Text]" custT="1"/>
      <dgm:spPr>
        <a:solidFill>
          <a:schemeClr val="accent1"/>
        </a:solidFill>
        <a:ln>
          <a:noFill/>
        </a:ln>
        <a:effectLst>
          <a:outerShdw blurRad="50800" dist="38100" dir="2700000" algn="tl" rotWithShape="0">
            <a:prstClr val="black">
              <a:alpha val="40000"/>
            </a:prstClr>
          </a:outerShdw>
        </a:effectLst>
      </dgm:spPr>
      <dgm:t>
        <a:bodyPr/>
        <a:lstStyle/>
        <a:p>
          <a:r>
            <a:rPr lang="en-GB" sz="1800" b="1" dirty="0">
              <a:effectLst>
                <a:outerShdw blurRad="50800" dist="38100" dir="2700000" algn="tl" rotWithShape="0">
                  <a:prstClr val="black">
                    <a:alpha val="40000"/>
                  </a:prstClr>
                </a:outerShdw>
              </a:effectLst>
              <a:latin typeface="+mj-lt"/>
            </a:rPr>
            <a:t>1</a:t>
          </a:r>
          <a:endParaRPr lang="en-GB" sz="2000" b="1" dirty="0">
            <a:effectLst>
              <a:outerShdw blurRad="50800" dist="38100" dir="2700000" algn="tl" rotWithShape="0">
                <a:prstClr val="black">
                  <a:alpha val="40000"/>
                </a:prstClr>
              </a:outerShdw>
            </a:effectLst>
            <a:latin typeface="+mj-lt"/>
          </a:endParaRPr>
        </a:p>
      </dgm:t>
    </dgm:pt>
    <dgm:pt modelId="{CD60F9CA-2EC8-6842-A890-994AFA3D2906}" type="parTrans" cxnId="{A27753D9-5DE1-3846-9BE5-6961390FBDBB}">
      <dgm:prSet/>
      <dgm:spPr/>
      <dgm:t>
        <a:bodyPr/>
        <a:lstStyle/>
        <a:p>
          <a:endParaRPr lang="en-GB" sz="1100">
            <a:latin typeface="+mj-lt"/>
          </a:endParaRPr>
        </a:p>
      </dgm:t>
    </dgm:pt>
    <dgm:pt modelId="{3E094E13-2D31-914A-9B38-27A2EFF3D1F2}" type="sibTrans" cxnId="{A27753D9-5DE1-3846-9BE5-6961390FBDBB}">
      <dgm:prSet/>
      <dgm:spPr/>
      <dgm:t>
        <a:bodyPr/>
        <a:lstStyle/>
        <a:p>
          <a:endParaRPr lang="en-GB" sz="1100">
            <a:latin typeface="+mj-lt"/>
          </a:endParaRPr>
        </a:p>
      </dgm:t>
    </dgm:pt>
    <dgm:pt modelId="{0B878368-0570-1E4D-80CE-0695C5E56912}">
      <dgm:prSet phldrT="[Text]" custT="1"/>
      <dgm:spPr>
        <a:solidFill>
          <a:srgbClr val="FF0000"/>
        </a:solidFill>
        <a:ln>
          <a:noFill/>
        </a:ln>
        <a:effectLst>
          <a:outerShdw blurRad="50800" dist="38100" dir="2700000" algn="tl" rotWithShape="0">
            <a:prstClr val="black">
              <a:alpha val="40000"/>
            </a:prstClr>
          </a:outerShdw>
        </a:effectLst>
      </dgm:spPr>
      <dgm:t>
        <a:bodyPr/>
        <a:lstStyle/>
        <a:p>
          <a:r>
            <a:rPr lang="en-GB" sz="1800" b="1" dirty="0">
              <a:effectLst>
                <a:outerShdw blurRad="50800" dist="38100" dir="2700000" algn="tl" rotWithShape="0">
                  <a:prstClr val="black">
                    <a:alpha val="40000"/>
                  </a:prstClr>
                </a:outerShdw>
              </a:effectLst>
              <a:latin typeface="+mj-lt"/>
            </a:rPr>
            <a:t>2</a:t>
          </a:r>
          <a:endParaRPr lang="en-GB" sz="1800" dirty="0">
            <a:latin typeface="+mj-lt"/>
          </a:endParaRPr>
        </a:p>
      </dgm:t>
    </dgm:pt>
    <dgm:pt modelId="{B2D036E4-A63A-8743-8CF1-653DED7F0772}" type="parTrans" cxnId="{2B8873AC-8AC3-4A40-853B-A349FEA767A1}">
      <dgm:prSet/>
      <dgm:spPr/>
      <dgm:t>
        <a:bodyPr/>
        <a:lstStyle/>
        <a:p>
          <a:endParaRPr lang="en-GB" sz="1100">
            <a:latin typeface="+mj-lt"/>
          </a:endParaRPr>
        </a:p>
      </dgm:t>
    </dgm:pt>
    <dgm:pt modelId="{D2879557-4F0E-324F-A2DA-C9B631687A75}" type="sibTrans" cxnId="{2B8873AC-8AC3-4A40-853B-A349FEA767A1}">
      <dgm:prSet/>
      <dgm:spPr/>
      <dgm:t>
        <a:bodyPr/>
        <a:lstStyle/>
        <a:p>
          <a:endParaRPr lang="en-GB" sz="1100">
            <a:latin typeface="+mj-lt"/>
          </a:endParaRPr>
        </a:p>
      </dgm:t>
    </dgm:pt>
    <dgm:pt modelId="{956007E1-665C-754B-A52D-BEEDD874DE0F}">
      <dgm:prSet phldrT="[Text]" custT="1"/>
      <dgm:spPr>
        <a:ln>
          <a:noFill/>
        </a:ln>
        <a:effectLst>
          <a:outerShdw blurRad="50800" dist="38100" dir="2700000" algn="tl" rotWithShape="0">
            <a:prstClr val="black">
              <a:alpha val="40000"/>
            </a:prstClr>
          </a:outerShdw>
        </a:effectLst>
      </dgm:spPr>
      <dgm:t>
        <a:bodyPr/>
        <a:lstStyle/>
        <a:p>
          <a:r>
            <a:rPr lang="en-GB" sz="1800" b="1" dirty="0">
              <a:latin typeface="+mj-lt"/>
            </a:rPr>
            <a:t>3</a:t>
          </a:r>
        </a:p>
      </dgm:t>
    </dgm:pt>
    <dgm:pt modelId="{29403152-F7B1-AB48-B4DF-57D65DC1E86C}" type="parTrans" cxnId="{D46F54EA-9987-2D45-B4DA-01EB5FE46F80}">
      <dgm:prSet/>
      <dgm:spPr/>
      <dgm:t>
        <a:bodyPr/>
        <a:lstStyle/>
        <a:p>
          <a:endParaRPr lang="en-GB" sz="1100">
            <a:latin typeface="+mj-lt"/>
          </a:endParaRPr>
        </a:p>
      </dgm:t>
    </dgm:pt>
    <dgm:pt modelId="{2E5F019E-CB45-D248-BBF3-EDA5290FE60D}" type="sibTrans" cxnId="{D46F54EA-9987-2D45-B4DA-01EB5FE46F80}">
      <dgm:prSet/>
      <dgm:spPr/>
      <dgm:t>
        <a:bodyPr/>
        <a:lstStyle/>
        <a:p>
          <a:endParaRPr lang="en-GB" sz="1100">
            <a:latin typeface="+mj-lt"/>
          </a:endParaRPr>
        </a:p>
      </dgm:t>
    </dgm:pt>
    <dgm:pt modelId="{969A7FE0-2B39-F34C-AF6B-70D17C460812}">
      <dgm:prSet custT="1"/>
      <dgm:spPr>
        <a:ln>
          <a:noFill/>
        </a:ln>
        <a:effectLst>
          <a:outerShdw blurRad="50800" dist="38100" dir="2700000" algn="tl" rotWithShape="0">
            <a:prstClr val="black">
              <a:alpha val="40000"/>
            </a:prstClr>
          </a:outerShdw>
        </a:effectLst>
      </dgm:spPr>
      <dgm:t>
        <a:bodyPr/>
        <a:lstStyle/>
        <a:p>
          <a:r>
            <a:rPr lang="en-GB" sz="1800" b="1" dirty="0">
              <a:effectLst>
                <a:outerShdw blurRad="50800" dist="38100" dir="2700000" algn="tl" rotWithShape="0">
                  <a:prstClr val="black">
                    <a:alpha val="40000"/>
                  </a:prstClr>
                </a:outerShdw>
              </a:effectLst>
              <a:latin typeface="+mj-lt"/>
            </a:rPr>
            <a:t>4</a:t>
          </a:r>
        </a:p>
      </dgm:t>
    </dgm:pt>
    <dgm:pt modelId="{2B182DBF-8A55-D749-A57A-14C29C528688}" type="parTrans" cxnId="{EE4E9713-759B-ED4A-9C64-BC59000BD191}">
      <dgm:prSet/>
      <dgm:spPr/>
      <dgm:t>
        <a:bodyPr/>
        <a:lstStyle/>
        <a:p>
          <a:endParaRPr lang="en-GB" sz="1100">
            <a:latin typeface="+mj-lt"/>
          </a:endParaRPr>
        </a:p>
      </dgm:t>
    </dgm:pt>
    <dgm:pt modelId="{68307534-A34B-264D-9E8E-17B07A428BF6}" type="sibTrans" cxnId="{EE4E9713-759B-ED4A-9C64-BC59000BD191}">
      <dgm:prSet/>
      <dgm:spPr/>
      <dgm:t>
        <a:bodyPr/>
        <a:lstStyle/>
        <a:p>
          <a:endParaRPr lang="en-GB" sz="1100">
            <a:latin typeface="+mj-lt"/>
          </a:endParaRPr>
        </a:p>
      </dgm:t>
    </dgm:pt>
    <dgm:pt modelId="{848E272E-45C4-C541-9934-84B1272BB0D4}">
      <dgm:prSet custT="1"/>
      <dgm:spPr>
        <a:ln>
          <a:noFill/>
        </a:ln>
        <a:effectLst>
          <a:outerShdw blurRad="50800" dist="38100" dir="2700000" algn="tl" rotWithShape="0">
            <a:prstClr val="black">
              <a:alpha val="40000"/>
            </a:prstClr>
          </a:outerShdw>
        </a:effectLst>
      </dgm:spPr>
      <dgm:t>
        <a:bodyPr/>
        <a:lstStyle/>
        <a:p>
          <a:r>
            <a:rPr lang="en-US" sz="1800" b="1" dirty="0">
              <a:effectLst>
                <a:outerShdw blurRad="50800" dist="38100" dir="2700000" algn="tl" rotWithShape="0">
                  <a:prstClr val="black">
                    <a:alpha val="40000"/>
                  </a:prstClr>
                </a:outerShdw>
              </a:effectLst>
              <a:latin typeface="+mj-lt"/>
            </a:rPr>
            <a:t>5</a:t>
          </a:r>
        </a:p>
      </dgm:t>
    </dgm:pt>
    <dgm:pt modelId="{D22FA903-C0B5-1C4B-8205-2FA276144F47}" type="parTrans" cxnId="{DB847EBA-0BCB-E344-A5C5-CF16537B8655}">
      <dgm:prSet/>
      <dgm:spPr/>
      <dgm:t>
        <a:bodyPr/>
        <a:lstStyle/>
        <a:p>
          <a:endParaRPr lang="en-US">
            <a:latin typeface="+mj-lt"/>
          </a:endParaRPr>
        </a:p>
      </dgm:t>
    </dgm:pt>
    <dgm:pt modelId="{9DC2AD74-0243-FA40-B4A5-E044D0DDA244}" type="sibTrans" cxnId="{DB847EBA-0BCB-E344-A5C5-CF16537B8655}">
      <dgm:prSet/>
      <dgm:spPr/>
      <dgm:t>
        <a:bodyPr/>
        <a:lstStyle/>
        <a:p>
          <a:endParaRPr lang="en-US">
            <a:latin typeface="+mj-lt"/>
          </a:endParaRPr>
        </a:p>
      </dgm:t>
    </dgm:pt>
    <dgm:pt modelId="{7C481D0C-7FF9-B343-8D4F-B99A4A8A5BB2}">
      <dgm:prSet custT="1"/>
      <dgm:spPr>
        <a:ln>
          <a:noFill/>
        </a:ln>
        <a:effectLst>
          <a:outerShdw blurRad="50800" dist="38100" dir="2700000" algn="tl" rotWithShape="0">
            <a:prstClr val="black">
              <a:alpha val="40000"/>
            </a:prstClr>
          </a:outerShdw>
        </a:effectLst>
      </dgm:spPr>
      <dgm:t>
        <a:bodyPr/>
        <a:lstStyle/>
        <a:p>
          <a:r>
            <a:rPr lang="en-US" sz="1800" b="1" dirty="0">
              <a:effectLst>
                <a:outerShdw blurRad="50800" dist="38100" dir="2700000" algn="tl" rotWithShape="0">
                  <a:prstClr val="black">
                    <a:alpha val="40000"/>
                  </a:prstClr>
                </a:outerShdw>
              </a:effectLst>
              <a:latin typeface="+mj-lt"/>
            </a:rPr>
            <a:t>6</a:t>
          </a:r>
          <a:endParaRPr lang="en-US" sz="1400" b="1" dirty="0">
            <a:effectLst>
              <a:outerShdw blurRad="50800" dist="38100" dir="2700000" algn="tl" rotWithShape="0">
                <a:prstClr val="black">
                  <a:alpha val="40000"/>
                </a:prstClr>
              </a:outerShdw>
            </a:effectLst>
            <a:latin typeface="+mj-lt"/>
          </a:endParaRPr>
        </a:p>
      </dgm:t>
    </dgm:pt>
    <dgm:pt modelId="{4D528137-1A42-2D4C-941E-DF3FBB344D6D}" type="parTrans" cxnId="{2E2A9684-77A9-1D41-AF52-161239757227}">
      <dgm:prSet/>
      <dgm:spPr/>
      <dgm:t>
        <a:bodyPr/>
        <a:lstStyle/>
        <a:p>
          <a:endParaRPr lang="en-US">
            <a:latin typeface="+mj-lt"/>
          </a:endParaRPr>
        </a:p>
      </dgm:t>
    </dgm:pt>
    <dgm:pt modelId="{F7347020-D90D-B34B-82A0-C02D2F26C42F}" type="sibTrans" cxnId="{2E2A9684-77A9-1D41-AF52-161239757227}">
      <dgm:prSet/>
      <dgm:spPr/>
      <dgm:t>
        <a:bodyPr/>
        <a:lstStyle/>
        <a:p>
          <a:endParaRPr lang="en-US">
            <a:latin typeface="+mj-lt"/>
          </a:endParaRPr>
        </a:p>
      </dgm:t>
    </dgm:pt>
    <dgm:pt modelId="{AB05E107-3776-074A-BC3A-C769CC345E3B}">
      <dgm:prSet custT="1"/>
      <dgm:spPr>
        <a:ln>
          <a:noFill/>
        </a:ln>
        <a:effectLst>
          <a:outerShdw blurRad="50800" dist="38100" dir="2700000" algn="tl" rotWithShape="0">
            <a:prstClr val="black">
              <a:alpha val="40000"/>
            </a:prstClr>
          </a:outerShdw>
        </a:effectLst>
      </dgm:spPr>
      <dgm:t>
        <a:bodyPr/>
        <a:lstStyle/>
        <a:p>
          <a:r>
            <a:rPr lang="en-US" sz="1800" b="1" dirty="0">
              <a:effectLst>
                <a:outerShdw blurRad="50800" dist="38100" dir="2700000" algn="tl" rotWithShape="0">
                  <a:prstClr val="black">
                    <a:alpha val="40000"/>
                  </a:prstClr>
                </a:outerShdw>
              </a:effectLst>
              <a:latin typeface="+mj-lt"/>
            </a:rPr>
            <a:t>7</a:t>
          </a:r>
          <a:endParaRPr lang="en-US" sz="1400" b="1" dirty="0">
            <a:effectLst>
              <a:outerShdw blurRad="50800" dist="38100" dir="2700000" algn="tl" rotWithShape="0">
                <a:prstClr val="black">
                  <a:alpha val="40000"/>
                </a:prstClr>
              </a:outerShdw>
            </a:effectLst>
            <a:latin typeface="+mj-lt"/>
          </a:endParaRPr>
        </a:p>
      </dgm:t>
    </dgm:pt>
    <dgm:pt modelId="{3BBAD3DC-4F83-2F45-9F82-4C76DD2DD7BF}" type="parTrans" cxnId="{8EF6B7D4-B976-024B-B16A-5FBB242CE461}">
      <dgm:prSet/>
      <dgm:spPr/>
      <dgm:t>
        <a:bodyPr/>
        <a:lstStyle/>
        <a:p>
          <a:endParaRPr lang="en-US">
            <a:latin typeface="+mj-lt"/>
          </a:endParaRPr>
        </a:p>
      </dgm:t>
    </dgm:pt>
    <dgm:pt modelId="{00B944E2-5706-5D40-8AD8-F87CDF3BD6F8}" type="sibTrans" cxnId="{8EF6B7D4-B976-024B-B16A-5FBB242CE461}">
      <dgm:prSet/>
      <dgm:spPr/>
      <dgm:t>
        <a:bodyPr/>
        <a:lstStyle/>
        <a:p>
          <a:endParaRPr lang="en-US">
            <a:latin typeface="+mj-lt"/>
          </a:endParaRPr>
        </a:p>
      </dgm:t>
    </dgm:pt>
    <dgm:pt modelId="{EBE96EAF-B864-1949-B1EA-72B24ED0B6D4}">
      <dgm:prSet custT="1"/>
      <dgm:spPr>
        <a:ln>
          <a:noFill/>
        </a:ln>
        <a:effectLst>
          <a:outerShdw blurRad="50800" dist="38100" dir="2700000" algn="tl" rotWithShape="0">
            <a:prstClr val="black">
              <a:alpha val="40000"/>
            </a:prstClr>
          </a:outerShdw>
        </a:effectLst>
      </dgm:spPr>
      <dgm:t>
        <a:bodyPr/>
        <a:lstStyle/>
        <a:p>
          <a:r>
            <a:rPr lang="en-US" sz="1800" b="1" dirty="0">
              <a:effectLst>
                <a:outerShdw blurRad="50800" dist="38100" dir="2700000" algn="tl" rotWithShape="0">
                  <a:prstClr val="black">
                    <a:alpha val="40000"/>
                  </a:prstClr>
                </a:outerShdw>
              </a:effectLst>
              <a:latin typeface="+mj-lt"/>
            </a:rPr>
            <a:t>8</a:t>
          </a:r>
          <a:endParaRPr lang="en-US" sz="1400" b="1" dirty="0">
            <a:effectLst>
              <a:outerShdw blurRad="50800" dist="38100" dir="2700000" algn="tl" rotWithShape="0">
                <a:prstClr val="black">
                  <a:alpha val="40000"/>
                </a:prstClr>
              </a:outerShdw>
            </a:effectLst>
            <a:latin typeface="+mj-lt"/>
          </a:endParaRPr>
        </a:p>
      </dgm:t>
    </dgm:pt>
    <dgm:pt modelId="{3E1024F4-F023-3E48-88B7-52CB01484B72}" type="parTrans" cxnId="{2F64E394-E00D-C741-A8E8-E6C7683EEEC6}">
      <dgm:prSet/>
      <dgm:spPr/>
      <dgm:t>
        <a:bodyPr/>
        <a:lstStyle/>
        <a:p>
          <a:endParaRPr lang="en-US">
            <a:latin typeface="+mj-lt"/>
          </a:endParaRPr>
        </a:p>
      </dgm:t>
    </dgm:pt>
    <dgm:pt modelId="{A9C0E234-DF95-F445-B5C7-C8A666E7B26D}" type="sibTrans" cxnId="{2F64E394-E00D-C741-A8E8-E6C7683EEEC6}">
      <dgm:prSet/>
      <dgm:spPr/>
      <dgm:t>
        <a:bodyPr/>
        <a:lstStyle/>
        <a:p>
          <a:endParaRPr lang="en-US">
            <a:latin typeface="+mj-lt"/>
          </a:endParaRPr>
        </a:p>
      </dgm:t>
    </dgm:pt>
    <dgm:pt modelId="{4D3C4B2E-B64F-C341-99DA-4CB8F4D618D7}">
      <dgm:prSet/>
      <dgm:spPr>
        <a:noFill/>
        <a:ln>
          <a:noFill/>
        </a:ln>
      </dgm:spPr>
      <dgm:t>
        <a:bodyPr/>
        <a:lstStyle/>
        <a:p>
          <a:pPr>
            <a:buFont typeface="+mj-lt"/>
            <a:buNone/>
          </a:pPr>
          <a:endParaRPr lang="en-US" dirty="0">
            <a:latin typeface="+mj-lt"/>
          </a:endParaRPr>
        </a:p>
      </dgm:t>
    </dgm:pt>
    <dgm:pt modelId="{EFD6C77E-C174-464C-88FD-36135D71F83D}" type="parTrans" cxnId="{2CED5219-28A8-7F4A-9403-ED5090551663}">
      <dgm:prSet/>
      <dgm:spPr/>
      <dgm:t>
        <a:bodyPr/>
        <a:lstStyle/>
        <a:p>
          <a:endParaRPr lang="en-US">
            <a:latin typeface="+mj-lt"/>
          </a:endParaRPr>
        </a:p>
      </dgm:t>
    </dgm:pt>
    <dgm:pt modelId="{50DF0113-3F2F-7541-A554-5BA7DBBCB6D5}" type="sibTrans" cxnId="{2CED5219-28A8-7F4A-9403-ED5090551663}">
      <dgm:prSet/>
      <dgm:spPr/>
      <dgm:t>
        <a:bodyPr/>
        <a:lstStyle/>
        <a:p>
          <a:endParaRPr lang="en-US">
            <a:latin typeface="+mj-lt"/>
          </a:endParaRPr>
        </a:p>
      </dgm:t>
    </dgm:pt>
    <dgm:pt modelId="{DF3C2F1E-72BE-F641-953F-AF6B495857EC}">
      <dgm:prSet/>
      <dgm:spPr>
        <a:noFill/>
        <a:ln>
          <a:noFill/>
        </a:ln>
      </dgm:spPr>
      <dgm:t>
        <a:bodyPr/>
        <a:lstStyle/>
        <a:p>
          <a:pPr>
            <a:buNone/>
          </a:pPr>
          <a:endParaRPr lang="en-US" dirty="0">
            <a:latin typeface="+mj-lt"/>
          </a:endParaRPr>
        </a:p>
      </dgm:t>
    </dgm:pt>
    <dgm:pt modelId="{05C42CB0-1F5F-AA4E-A1F1-7D0E27B64F12}" type="parTrans" cxnId="{A6EAAB10-278A-0D47-8D2A-D13B6878CEA4}">
      <dgm:prSet/>
      <dgm:spPr/>
      <dgm:t>
        <a:bodyPr/>
        <a:lstStyle/>
        <a:p>
          <a:endParaRPr lang="en-US">
            <a:latin typeface="+mj-lt"/>
          </a:endParaRPr>
        </a:p>
      </dgm:t>
    </dgm:pt>
    <dgm:pt modelId="{B49C6429-EAEE-844D-94DC-645C2A7A9773}" type="sibTrans" cxnId="{A6EAAB10-278A-0D47-8D2A-D13B6878CEA4}">
      <dgm:prSet/>
      <dgm:spPr/>
      <dgm:t>
        <a:bodyPr/>
        <a:lstStyle/>
        <a:p>
          <a:endParaRPr lang="en-US">
            <a:latin typeface="+mj-lt"/>
          </a:endParaRPr>
        </a:p>
      </dgm:t>
    </dgm:pt>
    <dgm:pt modelId="{6E2FC69D-2FE3-5B4F-A179-FED4DADE4723}">
      <dgm:prSet/>
      <dgm:spPr>
        <a:noFill/>
        <a:ln>
          <a:noFill/>
        </a:ln>
      </dgm:spPr>
      <dgm:t>
        <a:bodyPr/>
        <a:lstStyle/>
        <a:p>
          <a:pPr>
            <a:buNone/>
          </a:pPr>
          <a:endParaRPr lang="en-US" dirty="0">
            <a:latin typeface="+mj-lt"/>
          </a:endParaRPr>
        </a:p>
      </dgm:t>
    </dgm:pt>
    <dgm:pt modelId="{36447C30-2B8D-E844-B08E-540B84CFF83B}" type="parTrans" cxnId="{5920E65C-1567-374D-B5B3-9C44C6A7F14F}">
      <dgm:prSet/>
      <dgm:spPr/>
      <dgm:t>
        <a:bodyPr/>
        <a:lstStyle/>
        <a:p>
          <a:endParaRPr lang="en-US">
            <a:latin typeface="+mj-lt"/>
          </a:endParaRPr>
        </a:p>
      </dgm:t>
    </dgm:pt>
    <dgm:pt modelId="{19C17725-9D22-5749-901A-D7B053FE0EF5}" type="sibTrans" cxnId="{5920E65C-1567-374D-B5B3-9C44C6A7F14F}">
      <dgm:prSet/>
      <dgm:spPr/>
      <dgm:t>
        <a:bodyPr/>
        <a:lstStyle/>
        <a:p>
          <a:endParaRPr lang="en-US">
            <a:latin typeface="+mj-lt"/>
          </a:endParaRPr>
        </a:p>
      </dgm:t>
    </dgm:pt>
    <dgm:pt modelId="{3AFCC248-3306-EA42-BFF6-07DB9A3FA8B7}">
      <dgm:prSet/>
      <dgm:spPr>
        <a:noFill/>
        <a:ln>
          <a:noFill/>
        </a:ln>
      </dgm:spPr>
      <dgm:t>
        <a:bodyPr/>
        <a:lstStyle/>
        <a:p>
          <a:pPr>
            <a:buNone/>
          </a:pPr>
          <a:endParaRPr lang="en-US" dirty="0">
            <a:latin typeface="+mj-lt"/>
          </a:endParaRPr>
        </a:p>
      </dgm:t>
    </dgm:pt>
    <dgm:pt modelId="{164D2007-B714-CE4C-AC51-1B5383983FD7}" type="parTrans" cxnId="{5CD8AE61-0712-1B4B-9831-8645F89D05CB}">
      <dgm:prSet/>
      <dgm:spPr/>
      <dgm:t>
        <a:bodyPr/>
        <a:lstStyle/>
        <a:p>
          <a:endParaRPr lang="en-US">
            <a:latin typeface="+mj-lt"/>
          </a:endParaRPr>
        </a:p>
      </dgm:t>
    </dgm:pt>
    <dgm:pt modelId="{7F1AACBD-8139-4E43-A553-B649A02251DD}" type="sibTrans" cxnId="{5CD8AE61-0712-1B4B-9831-8645F89D05CB}">
      <dgm:prSet/>
      <dgm:spPr/>
      <dgm:t>
        <a:bodyPr/>
        <a:lstStyle/>
        <a:p>
          <a:endParaRPr lang="en-US">
            <a:latin typeface="+mj-lt"/>
          </a:endParaRPr>
        </a:p>
      </dgm:t>
    </dgm:pt>
    <dgm:pt modelId="{0649426A-F27B-5441-A053-15CB880310E6}">
      <dgm:prSet/>
      <dgm:spPr>
        <a:noFill/>
        <a:ln>
          <a:noFill/>
        </a:ln>
      </dgm:spPr>
      <dgm:t>
        <a:bodyPr/>
        <a:lstStyle/>
        <a:p>
          <a:pPr>
            <a:buNone/>
          </a:pPr>
          <a:endParaRPr lang="en-US" baseline="-25000" dirty="0">
            <a:latin typeface="+mj-lt"/>
          </a:endParaRPr>
        </a:p>
      </dgm:t>
    </dgm:pt>
    <dgm:pt modelId="{76FD878D-4687-894C-B954-3A54A51B103D}" type="parTrans" cxnId="{A9D4DB3D-B219-124C-8456-260933B71054}">
      <dgm:prSet/>
      <dgm:spPr/>
      <dgm:t>
        <a:bodyPr/>
        <a:lstStyle/>
        <a:p>
          <a:endParaRPr lang="en-US">
            <a:latin typeface="+mj-lt"/>
          </a:endParaRPr>
        </a:p>
      </dgm:t>
    </dgm:pt>
    <dgm:pt modelId="{5A71733A-E15C-7D44-BA44-AF80CA6D2B24}" type="sibTrans" cxnId="{A9D4DB3D-B219-124C-8456-260933B71054}">
      <dgm:prSet/>
      <dgm:spPr/>
      <dgm:t>
        <a:bodyPr/>
        <a:lstStyle/>
        <a:p>
          <a:endParaRPr lang="en-US">
            <a:latin typeface="+mj-lt"/>
          </a:endParaRPr>
        </a:p>
      </dgm:t>
    </dgm:pt>
    <dgm:pt modelId="{00F55D88-7F5C-7741-8BAE-5325F83511B4}">
      <dgm:prSet/>
      <dgm:spPr>
        <a:noFill/>
        <a:ln>
          <a:noFill/>
        </a:ln>
      </dgm:spPr>
      <dgm:t>
        <a:bodyPr/>
        <a:lstStyle/>
        <a:p>
          <a:pPr>
            <a:buNone/>
          </a:pPr>
          <a:endParaRPr lang="en-US" dirty="0">
            <a:latin typeface="+mj-lt"/>
          </a:endParaRPr>
        </a:p>
      </dgm:t>
    </dgm:pt>
    <dgm:pt modelId="{3CBE1288-72BB-6E40-AA8A-EB9E46913A59}" type="parTrans" cxnId="{C16A69CF-138C-5E4B-B4B9-32CB860D6633}">
      <dgm:prSet/>
      <dgm:spPr/>
      <dgm:t>
        <a:bodyPr/>
        <a:lstStyle/>
        <a:p>
          <a:endParaRPr lang="en-US">
            <a:latin typeface="+mj-lt"/>
          </a:endParaRPr>
        </a:p>
      </dgm:t>
    </dgm:pt>
    <dgm:pt modelId="{8FCC4CB7-7EF1-F14F-A815-1E572F0E9F26}" type="sibTrans" cxnId="{C16A69CF-138C-5E4B-B4B9-32CB860D6633}">
      <dgm:prSet/>
      <dgm:spPr/>
      <dgm:t>
        <a:bodyPr/>
        <a:lstStyle/>
        <a:p>
          <a:endParaRPr lang="en-US">
            <a:latin typeface="+mj-lt"/>
          </a:endParaRPr>
        </a:p>
      </dgm:t>
    </dgm:pt>
    <dgm:pt modelId="{A897B7C9-7CEE-FB4A-9727-E7B591E9C20F}">
      <dgm:prSet/>
      <dgm:spPr>
        <a:noFill/>
        <a:ln>
          <a:noFill/>
        </a:ln>
      </dgm:spPr>
      <dgm:t>
        <a:bodyPr/>
        <a:lstStyle/>
        <a:p>
          <a:pPr>
            <a:buNone/>
          </a:pPr>
          <a:endParaRPr lang="en-US" dirty="0">
            <a:latin typeface="+mj-lt"/>
          </a:endParaRPr>
        </a:p>
      </dgm:t>
    </dgm:pt>
    <dgm:pt modelId="{CAE4B9ED-9D23-5642-98BD-F70750B563C3}" type="parTrans" cxnId="{3A50A6B1-C90A-2343-8267-F97DDE7B7447}">
      <dgm:prSet/>
      <dgm:spPr/>
      <dgm:t>
        <a:bodyPr/>
        <a:lstStyle/>
        <a:p>
          <a:endParaRPr lang="en-US">
            <a:latin typeface="+mj-lt"/>
          </a:endParaRPr>
        </a:p>
      </dgm:t>
    </dgm:pt>
    <dgm:pt modelId="{F23BA596-684B-0840-8ED0-9F61C2C788D1}" type="sibTrans" cxnId="{3A50A6B1-C90A-2343-8267-F97DDE7B7447}">
      <dgm:prSet/>
      <dgm:spPr/>
      <dgm:t>
        <a:bodyPr/>
        <a:lstStyle/>
        <a:p>
          <a:endParaRPr lang="en-US">
            <a:latin typeface="+mj-lt"/>
          </a:endParaRPr>
        </a:p>
      </dgm:t>
    </dgm:pt>
    <dgm:pt modelId="{BAF0C726-BFCC-314A-80B4-D3E6EC25D021}">
      <dgm:prSet/>
      <dgm:spPr>
        <a:noFill/>
        <a:ln>
          <a:noFill/>
        </a:ln>
      </dgm:spPr>
      <dgm:t>
        <a:bodyPr/>
        <a:lstStyle/>
        <a:p>
          <a:pPr>
            <a:buNone/>
          </a:pPr>
          <a:endParaRPr lang="en-US" dirty="0">
            <a:latin typeface="+mj-lt"/>
          </a:endParaRPr>
        </a:p>
      </dgm:t>
    </dgm:pt>
    <dgm:pt modelId="{118D2981-D0CE-514C-880C-C70B4286FC73}" type="parTrans" cxnId="{D8009D47-A539-7747-B0DD-1E3EB88AD249}">
      <dgm:prSet/>
      <dgm:spPr/>
      <dgm:t>
        <a:bodyPr/>
        <a:lstStyle/>
        <a:p>
          <a:endParaRPr lang="en-US">
            <a:latin typeface="+mj-lt"/>
          </a:endParaRPr>
        </a:p>
      </dgm:t>
    </dgm:pt>
    <dgm:pt modelId="{2A71705B-3301-104F-B909-4D11E022A097}" type="sibTrans" cxnId="{D8009D47-A539-7747-B0DD-1E3EB88AD249}">
      <dgm:prSet/>
      <dgm:spPr/>
      <dgm:t>
        <a:bodyPr/>
        <a:lstStyle/>
        <a:p>
          <a:endParaRPr lang="en-US">
            <a:latin typeface="+mj-lt"/>
          </a:endParaRPr>
        </a:p>
      </dgm:t>
    </dgm:pt>
    <dgm:pt modelId="{F6C860F5-34E5-8B46-A941-5E8E09835944}" type="pres">
      <dgm:prSet presAssocID="{1AB4A8B9-4400-1747-9BD1-C007F9849D64}" presName="linearFlow" presStyleCnt="0">
        <dgm:presLayoutVars>
          <dgm:dir/>
          <dgm:animLvl val="lvl"/>
          <dgm:resizeHandles val="exact"/>
        </dgm:presLayoutVars>
      </dgm:prSet>
      <dgm:spPr/>
    </dgm:pt>
    <dgm:pt modelId="{E0532A5B-FC20-644B-8B1C-434143F846B2}" type="pres">
      <dgm:prSet presAssocID="{B0BFE36B-BA23-F541-8EED-B185297A5591}" presName="composite" presStyleCnt="0"/>
      <dgm:spPr/>
    </dgm:pt>
    <dgm:pt modelId="{F47E72C5-C462-D74F-8889-C45E5D170208}" type="pres">
      <dgm:prSet presAssocID="{B0BFE36B-BA23-F541-8EED-B185297A5591}" presName="parentText" presStyleLbl="alignNode1" presStyleIdx="0" presStyleCnt="8">
        <dgm:presLayoutVars>
          <dgm:chMax val="1"/>
          <dgm:bulletEnabled val="1"/>
        </dgm:presLayoutVars>
      </dgm:prSet>
      <dgm:spPr/>
    </dgm:pt>
    <dgm:pt modelId="{9AEC7FC7-1241-494A-B4E0-8BB42D8DA10F}" type="pres">
      <dgm:prSet presAssocID="{B0BFE36B-BA23-F541-8EED-B185297A5591}" presName="descendantText" presStyleLbl="alignAcc1" presStyleIdx="0" presStyleCnt="8" custLinFactNeighborX="145" custLinFactNeighborY="6622">
        <dgm:presLayoutVars>
          <dgm:bulletEnabled val="1"/>
        </dgm:presLayoutVars>
      </dgm:prSet>
      <dgm:spPr/>
    </dgm:pt>
    <dgm:pt modelId="{D7A05302-ABD2-844E-9003-7163FB583BC4}" type="pres">
      <dgm:prSet presAssocID="{3E094E13-2D31-914A-9B38-27A2EFF3D1F2}" presName="sp" presStyleCnt="0"/>
      <dgm:spPr/>
    </dgm:pt>
    <dgm:pt modelId="{99B10D2A-78B1-D74A-A412-058BC6E1C6C7}" type="pres">
      <dgm:prSet presAssocID="{0B878368-0570-1E4D-80CE-0695C5E56912}" presName="composite" presStyleCnt="0"/>
      <dgm:spPr/>
    </dgm:pt>
    <dgm:pt modelId="{22FFBF02-6A51-B145-A077-1E8FE7420415}" type="pres">
      <dgm:prSet presAssocID="{0B878368-0570-1E4D-80CE-0695C5E56912}" presName="parentText" presStyleLbl="alignNode1" presStyleIdx="1" presStyleCnt="8">
        <dgm:presLayoutVars>
          <dgm:chMax val="1"/>
          <dgm:bulletEnabled val="1"/>
        </dgm:presLayoutVars>
      </dgm:prSet>
      <dgm:spPr/>
    </dgm:pt>
    <dgm:pt modelId="{6CDEE65D-CD52-B442-9582-F1102B2CC2C9}" type="pres">
      <dgm:prSet presAssocID="{0B878368-0570-1E4D-80CE-0695C5E56912}" presName="descendantText" presStyleLbl="alignAcc1" presStyleIdx="1" presStyleCnt="8">
        <dgm:presLayoutVars>
          <dgm:bulletEnabled val="1"/>
        </dgm:presLayoutVars>
      </dgm:prSet>
      <dgm:spPr/>
    </dgm:pt>
    <dgm:pt modelId="{B811CC52-F257-1D42-92C8-AD0683D8A04E}" type="pres">
      <dgm:prSet presAssocID="{D2879557-4F0E-324F-A2DA-C9B631687A75}" presName="sp" presStyleCnt="0"/>
      <dgm:spPr/>
    </dgm:pt>
    <dgm:pt modelId="{ED96BF2C-9956-9F4F-AB87-BD6D7A46BB30}" type="pres">
      <dgm:prSet presAssocID="{956007E1-665C-754B-A52D-BEEDD874DE0F}" presName="composite" presStyleCnt="0"/>
      <dgm:spPr/>
    </dgm:pt>
    <dgm:pt modelId="{B499EE01-57BE-F843-B0F4-212CD9BC0085}" type="pres">
      <dgm:prSet presAssocID="{956007E1-665C-754B-A52D-BEEDD874DE0F}" presName="parentText" presStyleLbl="alignNode1" presStyleIdx="2" presStyleCnt="8">
        <dgm:presLayoutVars>
          <dgm:chMax val="1"/>
          <dgm:bulletEnabled val="1"/>
        </dgm:presLayoutVars>
      </dgm:prSet>
      <dgm:spPr/>
    </dgm:pt>
    <dgm:pt modelId="{276C1ACF-CBF0-5045-B96D-820293FCDB55}" type="pres">
      <dgm:prSet presAssocID="{956007E1-665C-754B-A52D-BEEDD874DE0F}" presName="descendantText" presStyleLbl="alignAcc1" presStyleIdx="2" presStyleCnt="8">
        <dgm:presLayoutVars>
          <dgm:bulletEnabled val="1"/>
        </dgm:presLayoutVars>
      </dgm:prSet>
      <dgm:spPr/>
    </dgm:pt>
    <dgm:pt modelId="{AAC26A22-E4B2-2A42-9EAA-3D2FB8D73399}" type="pres">
      <dgm:prSet presAssocID="{2E5F019E-CB45-D248-BBF3-EDA5290FE60D}" presName="sp" presStyleCnt="0"/>
      <dgm:spPr/>
    </dgm:pt>
    <dgm:pt modelId="{7DA89C3B-78CC-BA4B-925F-7F7DCCDF83F2}" type="pres">
      <dgm:prSet presAssocID="{969A7FE0-2B39-F34C-AF6B-70D17C460812}" presName="composite" presStyleCnt="0"/>
      <dgm:spPr/>
    </dgm:pt>
    <dgm:pt modelId="{77CB5FD9-B4D7-D343-953A-47D48E0A5548}" type="pres">
      <dgm:prSet presAssocID="{969A7FE0-2B39-F34C-AF6B-70D17C460812}" presName="parentText" presStyleLbl="alignNode1" presStyleIdx="3" presStyleCnt="8">
        <dgm:presLayoutVars>
          <dgm:chMax val="1"/>
          <dgm:bulletEnabled val="1"/>
        </dgm:presLayoutVars>
      </dgm:prSet>
      <dgm:spPr/>
    </dgm:pt>
    <dgm:pt modelId="{093FB2E3-5331-3341-878F-FDED0A9E65FD}" type="pres">
      <dgm:prSet presAssocID="{969A7FE0-2B39-F34C-AF6B-70D17C460812}" presName="descendantText" presStyleLbl="alignAcc1" presStyleIdx="3" presStyleCnt="8">
        <dgm:presLayoutVars>
          <dgm:bulletEnabled val="1"/>
        </dgm:presLayoutVars>
      </dgm:prSet>
      <dgm:spPr/>
    </dgm:pt>
    <dgm:pt modelId="{D2292186-5FE0-3D49-8FA1-70AF9D3B82C7}" type="pres">
      <dgm:prSet presAssocID="{68307534-A34B-264D-9E8E-17B07A428BF6}" presName="sp" presStyleCnt="0"/>
      <dgm:spPr/>
    </dgm:pt>
    <dgm:pt modelId="{4BCE9862-7104-484A-8BEE-0CFC721C1535}" type="pres">
      <dgm:prSet presAssocID="{848E272E-45C4-C541-9934-84B1272BB0D4}" presName="composite" presStyleCnt="0"/>
      <dgm:spPr/>
    </dgm:pt>
    <dgm:pt modelId="{A1F03AFA-8829-8445-BECB-D4E831A88AF6}" type="pres">
      <dgm:prSet presAssocID="{848E272E-45C4-C541-9934-84B1272BB0D4}" presName="parentText" presStyleLbl="alignNode1" presStyleIdx="4" presStyleCnt="8">
        <dgm:presLayoutVars>
          <dgm:chMax val="1"/>
          <dgm:bulletEnabled val="1"/>
        </dgm:presLayoutVars>
      </dgm:prSet>
      <dgm:spPr/>
    </dgm:pt>
    <dgm:pt modelId="{B1C48102-8425-D748-8D04-00F46ACF611C}" type="pres">
      <dgm:prSet presAssocID="{848E272E-45C4-C541-9934-84B1272BB0D4}" presName="descendantText" presStyleLbl="alignAcc1" presStyleIdx="4" presStyleCnt="8">
        <dgm:presLayoutVars>
          <dgm:bulletEnabled val="1"/>
        </dgm:presLayoutVars>
      </dgm:prSet>
      <dgm:spPr/>
    </dgm:pt>
    <dgm:pt modelId="{6A5362F3-0289-7A40-9972-803172BEE3CB}" type="pres">
      <dgm:prSet presAssocID="{9DC2AD74-0243-FA40-B4A5-E044D0DDA244}" presName="sp" presStyleCnt="0"/>
      <dgm:spPr/>
    </dgm:pt>
    <dgm:pt modelId="{F7282E4B-4473-5A42-8376-1F5F8AA4CA27}" type="pres">
      <dgm:prSet presAssocID="{7C481D0C-7FF9-B343-8D4F-B99A4A8A5BB2}" presName="composite" presStyleCnt="0"/>
      <dgm:spPr/>
    </dgm:pt>
    <dgm:pt modelId="{55E4965C-20A2-C340-A3E1-08D8577D18FD}" type="pres">
      <dgm:prSet presAssocID="{7C481D0C-7FF9-B343-8D4F-B99A4A8A5BB2}" presName="parentText" presStyleLbl="alignNode1" presStyleIdx="5" presStyleCnt="8">
        <dgm:presLayoutVars>
          <dgm:chMax val="1"/>
          <dgm:bulletEnabled val="1"/>
        </dgm:presLayoutVars>
      </dgm:prSet>
      <dgm:spPr/>
    </dgm:pt>
    <dgm:pt modelId="{CFB8BA52-1C43-C844-B03C-4DC95DB6018D}" type="pres">
      <dgm:prSet presAssocID="{7C481D0C-7FF9-B343-8D4F-B99A4A8A5BB2}" presName="descendantText" presStyleLbl="alignAcc1" presStyleIdx="5" presStyleCnt="8">
        <dgm:presLayoutVars>
          <dgm:bulletEnabled val="1"/>
        </dgm:presLayoutVars>
      </dgm:prSet>
      <dgm:spPr/>
    </dgm:pt>
    <dgm:pt modelId="{A73AD4CD-5BE2-AD4E-9770-EE7741AF55D7}" type="pres">
      <dgm:prSet presAssocID="{F7347020-D90D-B34B-82A0-C02D2F26C42F}" presName="sp" presStyleCnt="0"/>
      <dgm:spPr/>
    </dgm:pt>
    <dgm:pt modelId="{7ACA8DF3-A9C6-6646-B641-ED3643462F9B}" type="pres">
      <dgm:prSet presAssocID="{AB05E107-3776-074A-BC3A-C769CC345E3B}" presName="composite" presStyleCnt="0"/>
      <dgm:spPr/>
    </dgm:pt>
    <dgm:pt modelId="{FA932EE8-39E0-524A-A52A-7057D542E799}" type="pres">
      <dgm:prSet presAssocID="{AB05E107-3776-074A-BC3A-C769CC345E3B}" presName="parentText" presStyleLbl="alignNode1" presStyleIdx="6" presStyleCnt="8">
        <dgm:presLayoutVars>
          <dgm:chMax val="1"/>
          <dgm:bulletEnabled val="1"/>
        </dgm:presLayoutVars>
      </dgm:prSet>
      <dgm:spPr/>
    </dgm:pt>
    <dgm:pt modelId="{AAFFE71C-F1C7-FD4B-A4EC-75A89F2CD262}" type="pres">
      <dgm:prSet presAssocID="{AB05E107-3776-074A-BC3A-C769CC345E3B}" presName="descendantText" presStyleLbl="alignAcc1" presStyleIdx="6" presStyleCnt="8">
        <dgm:presLayoutVars>
          <dgm:bulletEnabled val="1"/>
        </dgm:presLayoutVars>
      </dgm:prSet>
      <dgm:spPr/>
    </dgm:pt>
    <dgm:pt modelId="{5AFD94D0-EFE9-B54C-ABEE-AAD8CE073A29}" type="pres">
      <dgm:prSet presAssocID="{00B944E2-5706-5D40-8AD8-F87CDF3BD6F8}" presName="sp" presStyleCnt="0"/>
      <dgm:spPr/>
    </dgm:pt>
    <dgm:pt modelId="{22C46505-E1EB-C54D-A965-264E2C9FCDDC}" type="pres">
      <dgm:prSet presAssocID="{EBE96EAF-B864-1949-B1EA-72B24ED0B6D4}" presName="composite" presStyleCnt="0"/>
      <dgm:spPr/>
    </dgm:pt>
    <dgm:pt modelId="{3CD79CA6-5981-5545-A071-F7608BF47B06}" type="pres">
      <dgm:prSet presAssocID="{EBE96EAF-B864-1949-B1EA-72B24ED0B6D4}" presName="parentText" presStyleLbl="alignNode1" presStyleIdx="7" presStyleCnt="8">
        <dgm:presLayoutVars>
          <dgm:chMax val="1"/>
          <dgm:bulletEnabled val="1"/>
        </dgm:presLayoutVars>
      </dgm:prSet>
      <dgm:spPr/>
    </dgm:pt>
    <dgm:pt modelId="{9A2886FD-AD81-4E4D-AFE6-73A4A67DBCF8}" type="pres">
      <dgm:prSet presAssocID="{EBE96EAF-B864-1949-B1EA-72B24ED0B6D4}" presName="descendantText" presStyleLbl="alignAcc1" presStyleIdx="7" presStyleCnt="8">
        <dgm:presLayoutVars>
          <dgm:bulletEnabled val="1"/>
        </dgm:presLayoutVars>
      </dgm:prSet>
      <dgm:spPr/>
    </dgm:pt>
  </dgm:ptLst>
  <dgm:cxnLst>
    <dgm:cxn modelId="{20FE0101-5B02-AB41-8E47-CEEFC0FB32A4}" type="presOf" srcId="{3AFCC248-3306-EA42-BFF6-07DB9A3FA8B7}" destId="{093FB2E3-5331-3341-878F-FDED0A9E65FD}" srcOrd="0" destOrd="0" presId="urn:microsoft.com/office/officeart/2005/8/layout/chevron2"/>
    <dgm:cxn modelId="{A6EAAB10-278A-0D47-8D2A-D13B6878CEA4}" srcId="{0B878368-0570-1E4D-80CE-0695C5E56912}" destId="{DF3C2F1E-72BE-F641-953F-AF6B495857EC}" srcOrd="0" destOrd="0" parTransId="{05C42CB0-1F5F-AA4E-A1F1-7D0E27B64F12}" sibTransId="{B49C6429-EAEE-844D-94DC-645C2A7A9773}"/>
    <dgm:cxn modelId="{EE4E9713-759B-ED4A-9C64-BC59000BD191}" srcId="{1AB4A8B9-4400-1747-9BD1-C007F9849D64}" destId="{969A7FE0-2B39-F34C-AF6B-70D17C460812}" srcOrd="3" destOrd="0" parTransId="{2B182DBF-8A55-D749-A57A-14C29C528688}" sibTransId="{68307534-A34B-264D-9E8E-17B07A428BF6}"/>
    <dgm:cxn modelId="{2CED5219-28A8-7F4A-9403-ED5090551663}" srcId="{B0BFE36B-BA23-F541-8EED-B185297A5591}" destId="{4D3C4B2E-B64F-C341-99DA-4CB8F4D618D7}" srcOrd="0" destOrd="0" parTransId="{EFD6C77E-C174-464C-88FD-36135D71F83D}" sibTransId="{50DF0113-3F2F-7541-A554-5BA7DBBCB6D5}"/>
    <dgm:cxn modelId="{B4EC6B25-1C00-5A4C-B666-B9FDB1B03AD7}" type="presOf" srcId="{00F55D88-7F5C-7741-8BAE-5325F83511B4}" destId="{CFB8BA52-1C43-C844-B03C-4DC95DB6018D}" srcOrd="0" destOrd="0" presId="urn:microsoft.com/office/officeart/2005/8/layout/chevron2"/>
    <dgm:cxn modelId="{2AB2E527-233E-FC49-A351-E8F82686C1A6}" type="presOf" srcId="{BAF0C726-BFCC-314A-80B4-D3E6EC25D021}" destId="{9A2886FD-AD81-4E4D-AFE6-73A4A67DBCF8}" srcOrd="0" destOrd="0" presId="urn:microsoft.com/office/officeart/2005/8/layout/chevron2"/>
    <dgm:cxn modelId="{A9D4DB3D-B219-124C-8456-260933B71054}" srcId="{848E272E-45C4-C541-9934-84B1272BB0D4}" destId="{0649426A-F27B-5441-A053-15CB880310E6}" srcOrd="0" destOrd="0" parTransId="{76FD878D-4687-894C-B954-3A54A51B103D}" sibTransId="{5A71733A-E15C-7D44-BA44-AF80CA6D2B24}"/>
    <dgm:cxn modelId="{E640623E-F731-534B-BEBE-19C0A8F990FC}" type="presOf" srcId="{0B878368-0570-1E4D-80CE-0695C5E56912}" destId="{22FFBF02-6A51-B145-A077-1E8FE7420415}" srcOrd="0" destOrd="0" presId="urn:microsoft.com/office/officeart/2005/8/layout/chevron2"/>
    <dgm:cxn modelId="{D8009D47-A539-7747-B0DD-1E3EB88AD249}" srcId="{EBE96EAF-B864-1949-B1EA-72B24ED0B6D4}" destId="{BAF0C726-BFCC-314A-80B4-D3E6EC25D021}" srcOrd="0" destOrd="0" parTransId="{118D2981-D0CE-514C-880C-C70B4286FC73}" sibTransId="{2A71705B-3301-104F-B909-4D11E022A097}"/>
    <dgm:cxn modelId="{50523650-EE81-8C47-909D-4F5E0C7F4169}" type="presOf" srcId="{B0BFE36B-BA23-F541-8EED-B185297A5591}" destId="{F47E72C5-C462-D74F-8889-C45E5D170208}" srcOrd="0" destOrd="0" presId="urn:microsoft.com/office/officeart/2005/8/layout/chevron2"/>
    <dgm:cxn modelId="{84090F52-145A-C643-9E12-3BBF1E6F8033}" type="presOf" srcId="{969A7FE0-2B39-F34C-AF6B-70D17C460812}" destId="{77CB5FD9-B4D7-D343-953A-47D48E0A5548}" srcOrd="0" destOrd="0" presId="urn:microsoft.com/office/officeart/2005/8/layout/chevron2"/>
    <dgm:cxn modelId="{5920E65C-1567-374D-B5B3-9C44C6A7F14F}" srcId="{956007E1-665C-754B-A52D-BEEDD874DE0F}" destId="{6E2FC69D-2FE3-5B4F-A179-FED4DADE4723}" srcOrd="0" destOrd="0" parTransId="{36447C30-2B8D-E844-B08E-540B84CFF83B}" sibTransId="{19C17725-9D22-5749-901A-D7B053FE0EF5}"/>
    <dgm:cxn modelId="{8EEC1161-1173-E847-B406-4EB9B778BDEC}" type="presOf" srcId="{4D3C4B2E-B64F-C341-99DA-4CB8F4D618D7}" destId="{9AEC7FC7-1241-494A-B4E0-8BB42D8DA10F}" srcOrd="0" destOrd="0" presId="urn:microsoft.com/office/officeart/2005/8/layout/chevron2"/>
    <dgm:cxn modelId="{90C24161-A516-5F45-82E6-5F46779C351F}" type="presOf" srcId="{0649426A-F27B-5441-A053-15CB880310E6}" destId="{B1C48102-8425-D748-8D04-00F46ACF611C}" srcOrd="0" destOrd="0" presId="urn:microsoft.com/office/officeart/2005/8/layout/chevron2"/>
    <dgm:cxn modelId="{5CD8AE61-0712-1B4B-9831-8645F89D05CB}" srcId="{969A7FE0-2B39-F34C-AF6B-70D17C460812}" destId="{3AFCC248-3306-EA42-BFF6-07DB9A3FA8B7}" srcOrd="0" destOrd="0" parTransId="{164D2007-B714-CE4C-AC51-1B5383983FD7}" sibTransId="{7F1AACBD-8139-4E43-A553-B649A02251DD}"/>
    <dgm:cxn modelId="{2E2A9684-77A9-1D41-AF52-161239757227}" srcId="{1AB4A8B9-4400-1747-9BD1-C007F9849D64}" destId="{7C481D0C-7FF9-B343-8D4F-B99A4A8A5BB2}" srcOrd="5" destOrd="0" parTransId="{4D528137-1A42-2D4C-941E-DF3FBB344D6D}" sibTransId="{F7347020-D90D-B34B-82A0-C02D2F26C42F}"/>
    <dgm:cxn modelId="{C9393086-7880-2144-B881-848167038677}" type="presOf" srcId="{6E2FC69D-2FE3-5B4F-A179-FED4DADE4723}" destId="{276C1ACF-CBF0-5045-B96D-820293FCDB55}" srcOrd="0" destOrd="0" presId="urn:microsoft.com/office/officeart/2005/8/layout/chevron2"/>
    <dgm:cxn modelId="{2C0C788A-3C52-CE4F-B90B-F7B3C7B2649B}" type="presOf" srcId="{848E272E-45C4-C541-9934-84B1272BB0D4}" destId="{A1F03AFA-8829-8445-BECB-D4E831A88AF6}" srcOrd="0" destOrd="0" presId="urn:microsoft.com/office/officeart/2005/8/layout/chevron2"/>
    <dgm:cxn modelId="{81206F8E-404A-EA43-88AA-0CF30A435082}" type="presOf" srcId="{A897B7C9-7CEE-FB4A-9727-E7B591E9C20F}" destId="{AAFFE71C-F1C7-FD4B-A4EC-75A89F2CD262}" srcOrd="0" destOrd="0" presId="urn:microsoft.com/office/officeart/2005/8/layout/chevron2"/>
    <dgm:cxn modelId="{2F64E394-E00D-C741-A8E8-E6C7683EEEC6}" srcId="{1AB4A8B9-4400-1747-9BD1-C007F9849D64}" destId="{EBE96EAF-B864-1949-B1EA-72B24ED0B6D4}" srcOrd="7" destOrd="0" parTransId="{3E1024F4-F023-3E48-88B7-52CB01484B72}" sibTransId="{A9C0E234-DF95-F445-B5C7-C8A666E7B26D}"/>
    <dgm:cxn modelId="{D07F92A6-0755-1F4C-8494-02AADB3CE121}" type="presOf" srcId="{7C481D0C-7FF9-B343-8D4F-B99A4A8A5BB2}" destId="{55E4965C-20A2-C340-A3E1-08D8577D18FD}" srcOrd="0" destOrd="0" presId="urn:microsoft.com/office/officeart/2005/8/layout/chevron2"/>
    <dgm:cxn modelId="{2B8873AC-8AC3-4A40-853B-A349FEA767A1}" srcId="{1AB4A8B9-4400-1747-9BD1-C007F9849D64}" destId="{0B878368-0570-1E4D-80CE-0695C5E56912}" srcOrd="1" destOrd="0" parTransId="{B2D036E4-A63A-8743-8CF1-653DED7F0772}" sibTransId="{D2879557-4F0E-324F-A2DA-C9B631687A75}"/>
    <dgm:cxn modelId="{56A5D6AC-DE10-584D-9FFE-9126B9130F0C}" type="presOf" srcId="{AB05E107-3776-074A-BC3A-C769CC345E3B}" destId="{FA932EE8-39E0-524A-A52A-7057D542E799}" srcOrd="0" destOrd="0" presId="urn:microsoft.com/office/officeart/2005/8/layout/chevron2"/>
    <dgm:cxn modelId="{3A50A6B1-C90A-2343-8267-F97DDE7B7447}" srcId="{AB05E107-3776-074A-BC3A-C769CC345E3B}" destId="{A897B7C9-7CEE-FB4A-9727-E7B591E9C20F}" srcOrd="0" destOrd="0" parTransId="{CAE4B9ED-9D23-5642-98BD-F70750B563C3}" sibTransId="{F23BA596-684B-0840-8ED0-9F61C2C788D1}"/>
    <dgm:cxn modelId="{DB847EBA-0BCB-E344-A5C5-CF16537B8655}" srcId="{1AB4A8B9-4400-1747-9BD1-C007F9849D64}" destId="{848E272E-45C4-C541-9934-84B1272BB0D4}" srcOrd="4" destOrd="0" parTransId="{D22FA903-C0B5-1C4B-8205-2FA276144F47}" sibTransId="{9DC2AD74-0243-FA40-B4A5-E044D0DDA244}"/>
    <dgm:cxn modelId="{D0929EC9-A90E-8E4F-8FC0-31F216D0E328}" type="presOf" srcId="{EBE96EAF-B864-1949-B1EA-72B24ED0B6D4}" destId="{3CD79CA6-5981-5545-A071-F7608BF47B06}" srcOrd="0" destOrd="0" presId="urn:microsoft.com/office/officeart/2005/8/layout/chevron2"/>
    <dgm:cxn modelId="{C16A69CF-138C-5E4B-B4B9-32CB860D6633}" srcId="{7C481D0C-7FF9-B343-8D4F-B99A4A8A5BB2}" destId="{00F55D88-7F5C-7741-8BAE-5325F83511B4}" srcOrd="0" destOrd="0" parTransId="{3CBE1288-72BB-6E40-AA8A-EB9E46913A59}" sibTransId="{8FCC4CB7-7EF1-F14F-A815-1E572F0E9F26}"/>
    <dgm:cxn modelId="{8EF6B7D4-B976-024B-B16A-5FBB242CE461}" srcId="{1AB4A8B9-4400-1747-9BD1-C007F9849D64}" destId="{AB05E107-3776-074A-BC3A-C769CC345E3B}" srcOrd="6" destOrd="0" parTransId="{3BBAD3DC-4F83-2F45-9F82-4C76DD2DD7BF}" sibTransId="{00B944E2-5706-5D40-8AD8-F87CDF3BD6F8}"/>
    <dgm:cxn modelId="{A27753D9-5DE1-3846-9BE5-6961390FBDBB}" srcId="{1AB4A8B9-4400-1747-9BD1-C007F9849D64}" destId="{B0BFE36B-BA23-F541-8EED-B185297A5591}" srcOrd="0" destOrd="0" parTransId="{CD60F9CA-2EC8-6842-A890-994AFA3D2906}" sibTransId="{3E094E13-2D31-914A-9B38-27A2EFF3D1F2}"/>
    <dgm:cxn modelId="{D46F54EA-9987-2D45-B4DA-01EB5FE46F80}" srcId="{1AB4A8B9-4400-1747-9BD1-C007F9849D64}" destId="{956007E1-665C-754B-A52D-BEEDD874DE0F}" srcOrd="2" destOrd="0" parTransId="{29403152-F7B1-AB48-B4DF-57D65DC1E86C}" sibTransId="{2E5F019E-CB45-D248-BBF3-EDA5290FE60D}"/>
    <dgm:cxn modelId="{9D55B1EB-0EBB-8B42-8B02-62B75CEF301F}" type="presOf" srcId="{DF3C2F1E-72BE-F641-953F-AF6B495857EC}" destId="{6CDEE65D-CD52-B442-9582-F1102B2CC2C9}" srcOrd="0" destOrd="0" presId="urn:microsoft.com/office/officeart/2005/8/layout/chevron2"/>
    <dgm:cxn modelId="{2E9F37F2-9093-6F4B-8A4E-3A7EDFBBB016}" type="presOf" srcId="{1AB4A8B9-4400-1747-9BD1-C007F9849D64}" destId="{F6C860F5-34E5-8B46-A941-5E8E09835944}" srcOrd="0" destOrd="0" presId="urn:microsoft.com/office/officeart/2005/8/layout/chevron2"/>
    <dgm:cxn modelId="{707A3FFC-00FE-BF48-A771-BF9222CBD03E}" type="presOf" srcId="{956007E1-665C-754B-A52D-BEEDD874DE0F}" destId="{B499EE01-57BE-F843-B0F4-212CD9BC0085}" srcOrd="0" destOrd="0" presId="urn:microsoft.com/office/officeart/2005/8/layout/chevron2"/>
    <dgm:cxn modelId="{A955F83E-9FF4-AA4A-ACC1-AF94DE0E4895}" type="presParOf" srcId="{F6C860F5-34E5-8B46-A941-5E8E09835944}" destId="{E0532A5B-FC20-644B-8B1C-434143F846B2}" srcOrd="0" destOrd="0" presId="urn:microsoft.com/office/officeart/2005/8/layout/chevron2"/>
    <dgm:cxn modelId="{8F1650FD-07AD-414C-8DD5-5DE70BBCFC78}" type="presParOf" srcId="{E0532A5B-FC20-644B-8B1C-434143F846B2}" destId="{F47E72C5-C462-D74F-8889-C45E5D170208}" srcOrd="0" destOrd="0" presId="urn:microsoft.com/office/officeart/2005/8/layout/chevron2"/>
    <dgm:cxn modelId="{042301AD-AF1E-C941-899C-ADEC5F9D80D0}" type="presParOf" srcId="{E0532A5B-FC20-644B-8B1C-434143F846B2}" destId="{9AEC7FC7-1241-494A-B4E0-8BB42D8DA10F}" srcOrd="1" destOrd="0" presId="urn:microsoft.com/office/officeart/2005/8/layout/chevron2"/>
    <dgm:cxn modelId="{EE82C7D6-E5FF-664D-9087-AAD9249E7C3D}" type="presParOf" srcId="{F6C860F5-34E5-8B46-A941-5E8E09835944}" destId="{D7A05302-ABD2-844E-9003-7163FB583BC4}" srcOrd="1" destOrd="0" presId="urn:microsoft.com/office/officeart/2005/8/layout/chevron2"/>
    <dgm:cxn modelId="{0D666C40-1C86-8241-AB5F-C8DF2CC61CC0}" type="presParOf" srcId="{F6C860F5-34E5-8B46-A941-5E8E09835944}" destId="{99B10D2A-78B1-D74A-A412-058BC6E1C6C7}" srcOrd="2" destOrd="0" presId="urn:microsoft.com/office/officeart/2005/8/layout/chevron2"/>
    <dgm:cxn modelId="{61F205C8-CA16-8B42-9267-29049F4637B7}" type="presParOf" srcId="{99B10D2A-78B1-D74A-A412-058BC6E1C6C7}" destId="{22FFBF02-6A51-B145-A077-1E8FE7420415}" srcOrd="0" destOrd="0" presId="urn:microsoft.com/office/officeart/2005/8/layout/chevron2"/>
    <dgm:cxn modelId="{CFF3E441-CEF3-F449-BEB5-235C800553A1}" type="presParOf" srcId="{99B10D2A-78B1-D74A-A412-058BC6E1C6C7}" destId="{6CDEE65D-CD52-B442-9582-F1102B2CC2C9}" srcOrd="1" destOrd="0" presId="urn:microsoft.com/office/officeart/2005/8/layout/chevron2"/>
    <dgm:cxn modelId="{D4EBFB86-00E3-0049-B353-6B60E8FCD460}" type="presParOf" srcId="{F6C860F5-34E5-8B46-A941-5E8E09835944}" destId="{B811CC52-F257-1D42-92C8-AD0683D8A04E}" srcOrd="3" destOrd="0" presId="urn:microsoft.com/office/officeart/2005/8/layout/chevron2"/>
    <dgm:cxn modelId="{B592B219-883E-AA4A-AC95-380EDD09C322}" type="presParOf" srcId="{F6C860F5-34E5-8B46-A941-5E8E09835944}" destId="{ED96BF2C-9956-9F4F-AB87-BD6D7A46BB30}" srcOrd="4" destOrd="0" presId="urn:microsoft.com/office/officeart/2005/8/layout/chevron2"/>
    <dgm:cxn modelId="{A6139072-627E-6043-88A3-7540E6443DB1}" type="presParOf" srcId="{ED96BF2C-9956-9F4F-AB87-BD6D7A46BB30}" destId="{B499EE01-57BE-F843-B0F4-212CD9BC0085}" srcOrd="0" destOrd="0" presId="urn:microsoft.com/office/officeart/2005/8/layout/chevron2"/>
    <dgm:cxn modelId="{DE265D5F-7983-204D-9BD8-1A52D89DDFC5}" type="presParOf" srcId="{ED96BF2C-9956-9F4F-AB87-BD6D7A46BB30}" destId="{276C1ACF-CBF0-5045-B96D-820293FCDB55}" srcOrd="1" destOrd="0" presId="urn:microsoft.com/office/officeart/2005/8/layout/chevron2"/>
    <dgm:cxn modelId="{BCB4E840-78F6-964F-B468-02B698E08431}" type="presParOf" srcId="{F6C860F5-34E5-8B46-A941-5E8E09835944}" destId="{AAC26A22-E4B2-2A42-9EAA-3D2FB8D73399}" srcOrd="5" destOrd="0" presId="urn:microsoft.com/office/officeart/2005/8/layout/chevron2"/>
    <dgm:cxn modelId="{EC5B7A0B-C6E6-404B-A63C-1BE61A139B6B}" type="presParOf" srcId="{F6C860F5-34E5-8B46-A941-5E8E09835944}" destId="{7DA89C3B-78CC-BA4B-925F-7F7DCCDF83F2}" srcOrd="6" destOrd="0" presId="urn:microsoft.com/office/officeart/2005/8/layout/chevron2"/>
    <dgm:cxn modelId="{0E7872C6-28BB-9142-ADD3-BF106636F0AB}" type="presParOf" srcId="{7DA89C3B-78CC-BA4B-925F-7F7DCCDF83F2}" destId="{77CB5FD9-B4D7-D343-953A-47D48E0A5548}" srcOrd="0" destOrd="0" presId="urn:microsoft.com/office/officeart/2005/8/layout/chevron2"/>
    <dgm:cxn modelId="{5BEA022F-A22B-9444-8F8F-7BACC440BEB1}" type="presParOf" srcId="{7DA89C3B-78CC-BA4B-925F-7F7DCCDF83F2}" destId="{093FB2E3-5331-3341-878F-FDED0A9E65FD}" srcOrd="1" destOrd="0" presId="urn:microsoft.com/office/officeart/2005/8/layout/chevron2"/>
    <dgm:cxn modelId="{424B1247-78A5-C94C-80F5-8F20E04793F6}" type="presParOf" srcId="{F6C860F5-34E5-8B46-A941-5E8E09835944}" destId="{D2292186-5FE0-3D49-8FA1-70AF9D3B82C7}" srcOrd="7" destOrd="0" presId="urn:microsoft.com/office/officeart/2005/8/layout/chevron2"/>
    <dgm:cxn modelId="{516B8430-FF6B-564F-A0ED-D9B1E5538C3A}" type="presParOf" srcId="{F6C860F5-34E5-8B46-A941-5E8E09835944}" destId="{4BCE9862-7104-484A-8BEE-0CFC721C1535}" srcOrd="8" destOrd="0" presId="urn:microsoft.com/office/officeart/2005/8/layout/chevron2"/>
    <dgm:cxn modelId="{840792D7-A2CC-6D41-B1F8-BDACE3E47B38}" type="presParOf" srcId="{4BCE9862-7104-484A-8BEE-0CFC721C1535}" destId="{A1F03AFA-8829-8445-BECB-D4E831A88AF6}" srcOrd="0" destOrd="0" presId="urn:microsoft.com/office/officeart/2005/8/layout/chevron2"/>
    <dgm:cxn modelId="{6907129B-E9C9-5342-A7D0-657D4F3B774B}" type="presParOf" srcId="{4BCE9862-7104-484A-8BEE-0CFC721C1535}" destId="{B1C48102-8425-D748-8D04-00F46ACF611C}" srcOrd="1" destOrd="0" presId="urn:microsoft.com/office/officeart/2005/8/layout/chevron2"/>
    <dgm:cxn modelId="{803ABEB4-C706-2C4A-8155-AF98F65D934D}" type="presParOf" srcId="{F6C860F5-34E5-8B46-A941-5E8E09835944}" destId="{6A5362F3-0289-7A40-9972-803172BEE3CB}" srcOrd="9" destOrd="0" presId="urn:microsoft.com/office/officeart/2005/8/layout/chevron2"/>
    <dgm:cxn modelId="{71120812-EBD8-2E41-8B4C-D7FB988FFF15}" type="presParOf" srcId="{F6C860F5-34E5-8B46-A941-5E8E09835944}" destId="{F7282E4B-4473-5A42-8376-1F5F8AA4CA27}" srcOrd="10" destOrd="0" presId="urn:microsoft.com/office/officeart/2005/8/layout/chevron2"/>
    <dgm:cxn modelId="{17E7EFB8-D2A4-624A-9C8A-27CEE9281BA2}" type="presParOf" srcId="{F7282E4B-4473-5A42-8376-1F5F8AA4CA27}" destId="{55E4965C-20A2-C340-A3E1-08D8577D18FD}" srcOrd="0" destOrd="0" presId="urn:microsoft.com/office/officeart/2005/8/layout/chevron2"/>
    <dgm:cxn modelId="{2CD91B4E-80D1-814A-AFA0-75F49A3E12F8}" type="presParOf" srcId="{F7282E4B-4473-5A42-8376-1F5F8AA4CA27}" destId="{CFB8BA52-1C43-C844-B03C-4DC95DB6018D}" srcOrd="1" destOrd="0" presId="urn:microsoft.com/office/officeart/2005/8/layout/chevron2"/>
    <dgm:cxn modelId="{392DB768-93D2-A54D-AE24-E97B38716766}" type="presParOf" srcId="{F6C860F5-34E5-8B46-A941-5E8E09835944}" destId="{A73AD4CD-5BE2-AD4E-9770-EE7741AF55D7}" srcOrd="11" destOrd="0" presId="urn:microsoft.com/office/officeart/2005/8/layout/chevron2"/>
    <dgm:cxn modelId="{F48CF3F7-6F3E-CD42-AF91-596EBCF274E0}" type="presParOf" srcId="{F6C860F5-34E5-8B46-A941-5E8E09835944}" destId="{7ACA8DF3-A9C6-6646-B641-ED3643462F9B}" srcOrd="12" destOrd="0" presId="urn:microsoft.com/office/officeart/2005/8/layout/chevron2"/>
    <dgm:cxn modelId="{837BB9A4-8CEE-D049-A384-D1D41CAF7EE1}" type="presParOf" srcId="{7ACA8DF3-A9C6-6646-B641-ED3643462F9B}" destId="{FA932EE8-39E0-524A-A52A-7057D542E799}" srcOrd="0" destOrd="0" presId="urn:microsoft.com/office/officeart/2005/8/layout/chevron2"/>
    <dgm:cxn modelId="{CF923480-D223-AF4C-B3BA-A47BE7516EEF}" type="presParOf" srcId="{7ACA8DF3-A9C6-6646-B641-ED3643462F9B}" destId="{AAFFE71C-F1C7-FD4B-A4EC-75A89F2CD262}" srcOrd="1" destOrd="0" presId="urn:microsoft.com/office/officeart/2005/8/layout/chevron2"/>
    <dgm:cxn modelId="{84C329BD-F385-E648-B326-E5329E828534}" type="presParOf" srcId="{F6C860F5-34E5-8B46-A941-5E8E09835944}" destId="{5AFD94D0-EFE9-B54C-ABEE-AAD8CE073A29}" srcOrd="13" destOrd="0" presId="urn:microsoft.com/office/officeart/2005/8/layout/chevron2"/>
    <dgm:cxn modelId="{8C649397-6E87-0F4D-BEDF-5535EC4BDF4B}" type="presParOf" srcId="{F6C860F5-34E5-8B46-A941-5E8E09835944}" destId="{22C46505-E1EB-C54D-A965-264E2C9FCDDC}" srcOrd="14" destOrd="0" presId="urn:microsoft.com/office/officeart/2005/8/layout/chevron2"/>
    <dgm:cxn modelId="{9C27B40F-5BF1-B544-A72F-94A04C078EAE}" type="presParOf" srcId="{22C46505-E1EB-C54D-A965-264E2C9FCDDC}" destId="{3CD79CA6-5981-5545-A071-F7608BF47B06}" srcOrd="0" destOrd="0" presId="urn:microsoft.com/office/officeart/2005/8/layout/chevron2"/>
    <dgm:cxn modelId="{262F1FEA-CF86-714D-BABE-41A03861D793}" type="presParOf" srcId="{22C46505-E1EB-C54D-A965-264E2C9FCDDC}" destId="{9A2886FD-AD81-4E4D-AFE6-73A4A67DBCF8}"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AB4A8B9-4400-1747-9BD1-C007F9849D64}" type="doc">
      <dgm:prSet loTypeId="urn:microsoft.com/office/officeart/2005/8/layout/chevron2" loCatId="" qsTypeId="urn:microsoft.com/office/officeart/2005/8/quickstyle/simple1" qsCatId="simple" csTypeId="urn:microsoft.com/office/officeart/2005/8/colors/accent1_2" csCatId="accent1" phldr="1"/>
      <dgm:spPr/>
    </dgm:pt>
    <dgm:pt modelId="{B0BFE36B-BA23-F541-8EED-B185297A5591}">
      <dgm:prSet phldrT="[Text]" custT="1"/>
      <dgm:spPr>
        <a:solidFill>
          <a:schemeClr val="accent1"/>
        </a:solidFill>
        <a:ln>
          <a:noFill/>
        </a:ln>
        <a:effectLst>
          <a:outerShdw blurRad="50800" dist="38100" dir="2700000" algn="tl" rotWithShape="0">
            <a:prstClr val="black">
              <a:alpha val="40000"/>
            </a:prstClr>
          </a:outerShdw>
        </a:effectLst>
      </dgm:spPr>
      <dgm:t>
        <a:bodyPr/>
        <a:lstStyle/>
        <a:p>
          <a:r>
            <a:rPr lang="en-GB" sz="1800" b="1" dirty="0">
              <a:effectLst>
                <a:outerShdw blurRad="50800" dist="38100" dir="2700000" algn="tl" rotWithShape="0">
                  <a:prstClr val="black">
                    <a:alpha val="40000"/>
                  </a:prstClr>
                </a:outerShdw>
              </a:effectLst>
              <a:latin typeface="+mj-lt"/>
            </a:rPr>
            <a:t>1</a:t>
          </a:r>
          <a:endParaRPr lang="en-GB" sz="2000" b="1" dirty="0">
            <a:effectLst>
              <a:outerShdw blurRad="50800" dist="38100" dir="2700000" algn="tl" rotWithShape="0">
                <a:prstClr val="black">
                  <a:alpha val="40000"/>
                </a:prstClr>
              </a:outerShdw>
            </a:effectLst>
            <a:latin typeface="+mj-lt"/>
          </a:endParaRPr>
        </a:p>
      </dgm:t>
    </dgm:pt>
    <dgm:pt modelId="{CD60F9CA-2EC8-6842-A890-994AFA3D2906}" type="parTrans" cxnId="{A27753D9-5DE1-3846-9BE5-6961390FBDBB}">
      <dgm:prSet/>
      <dgm:spPr/>
      <dgm:t>
        <a:bodyPr/>
        <a:lstStyle/>
        <a:p>
          <a:endParaRPr lang="en-GB" sz="1100">
            <a:latin typeface="+mj-lt"/>
          </a:endParaRPr>
        </a:p>
      </dgm:t>
    </dgm:pt>
    <dgm:pt modelId="{3E094E13-2D31-914A-9B38-27A2EFF3D1F2}" type="sibTrans" cxnId="{A27753D9-5DE1-3846-9BE5-6961390FBDBB}">
      <dgm:prSet/>
      <dgm:spPr/>
      <dgm:t>
        <a:bodyPr/>
        <a:lstStyle/>
        <a:p>
          <a:endParaRPr lang="en-GB" sz="1100">
            <a:latin typeface="+mj-lt"/>
          </a:endParaRPr>
        </a:p>
      </dgm:t>
    </dgm:pt>
    <dgm:pt modelId="{0B878368-0570-1E4D-80CE-0695C5E56912}">
      <dgm:prSet phldrT="[Text]" custT="1"/>
      <dgm:spPr>
        <a:ln>
          <a:noFill/>
        </a:ln>
        <a:effectLst>
          <a:outerShdw blurRad="50800" dist="38100" dir="2700000" algn="tl" rotWithShape="0">
            <a:prstClr val="black">
              <a:alpha val="40000"/>
            </a:prstClr>
          </a:outerShdw>
        </a:effectLst>
      </dgm:spPr>
      <dgm:t>
        <a:bodyPr/>
        <a:lstStyle/>
        <a:p>
          <a:r>
            <a:rPr lang="en-GB" sz="1800" b="1" dirty="0">
              <a:effectLst>
                <a:outerShdw blurRad="50800" dist="38100" dir="2700000" algn="tl" rotWithShape="0">
                  <a:prstClr val="black">
                    <a:alpha val="40000"/>
                  </a:prstClr>
                </a:outerShdw>
              </a:effectLst>
              <a:latin typeface="+mj-lt"/>
            </a:rPr>
            <a:t>2</a:t>
          </a:r>
          <a:endParaRPr lang="en-GB" sz="1800" dirty="0">
            <a:latin typeface="+mj-lt"/>
          </a:endParaRPr>
        </a:p>
      </dgm:t>
    </dgm:pt>
    <dgm:pt modelId="{B2D036E4-A63A-8743-8CF1-653DED7F0772}" type="parTrans" cxnId="{2B8873AC-8AC3-4A40-853B-A349FEA767A1}">
      <dgm:prSet/>
      <dgm:spPr/>
      <dgm:t>
        <a:bodyPr/>
        <a:lstStyle/>
        <a:p>
          <a:endParaRPr lang="en-GB" sz="1100">
            <a:latin typeface="+mj-lt"/>
          </a:endParaRPr>
        </a:p>
      </dgm:t>
    </dgm:pt>
    <dgm:pt modelId="{D2879557-4F0E-324F-A2DA-C9B631687A75}" type="sibTrans" cxnId="{2B8873AC-8AC3-4A40-853B-A349FEA767A1}">
      <dgm:prSet/>
      <dgm:spPr/>
      <dgm:t>
        <a:bodyPr/>
        <a:lstStyle/>
        <a:p>
          <a:endParaRPr lang="en-GB" sz="1100">
            <a:latin typeface="+mj-lt"/>
          </a:endParaRPr>
        </a:p>
      </dgm:t>
    </dgm:pt>
    <dgm:pt modelId="{956007E1-665C-754B-A52D-BEEDD874DE0F}">
      <dgm:prSet phldrT="[Text]" custT="1"/>
      <dgm:spPr>
        <a:solidFill>
          <a:srgbClr val="FF0000"/>
        </a:solidFill>
        <a:ln>
          <a:noFill/>
        </a:ln>
        <a:effectLst>
          <a:outerShdw blurRad="50800" dist="38100" dir="2700000" algn="tl" rotWithShape="0">
            <a:prstClr val="black">
              <a:alpha val="40000"/>
            </a:prstClr>
          </a:outerShdw>
        </a:effectLst>
      </dgm:spPr>
      <dgm:t>
        <a:bodyPr/>
        <a:lstStyle/>
        <a:p>
          <a:r>
            <a:rPr lang="en-GB" sz="1800" b="1" dirty="0">
              <a:latin typeface="+mj-lt"/>
            </a:rPr>
            <a:t>3</a:t>
          </a:r>
        </a:p>
      </dgm:t>
    </dgm:pt>
    <dgm:pt modelId="{29403152-F7B1-AB48-B4DF-57D65DC1E86C}" type="parTrans" cxnId="{D46F54EA-9987-2D45-B4DA-01EB5FE46F80}">
      <dgm:prSet/>
      <dgm:spPr/>
      <dgm:t>
        <a:bodyPr/>
        <a:lstStyle/>
        <a:p>
          <a:endParaRPr lang="en-GB" sz="1100">
            <a:latin typeface="+mj-lt"/>
          </a:endParaRPr>
        </a:p>
      </dgm:t>
    </dgm:pt>
    <dgm:pt modelId="{2E5F019E-CB45-D248-BBF3-EDA5290FE60D}" type="sibTrans" cxnId="{D46F54EA-9987-2D45-B4DA-01EB5FE46F80}">
      <dgm:prSet/>
      <dgm:spPr/>
      <dgm:t>
        <a:bodyPr/>
        <a:lstStyle/>
        <a:p>
          <a:endParaRPr lang="en-GB" sz="1100">
            <a:latin typeface="+mj-lt"/>
          </a:endParaRPr>
        </a:p>
      </dgm:t>
    </dgm:pt>
    <dgm:pt modelId="{969A7FE0-2B39-F34C-AF6B-70D17C460812}">
      <dgm:prSet custT="1"/>
      <dgm:spPr>
        <a:ln>
          <a:noFill/>
        </a:ln>
        <a:effectLst>
          <a:outerShdw blurRad="50800" dist="38100" dir="2700000" algn="tl" rotWithShape="0">
            <a:prstClr val="black">
              <a:alpha val="40000"/>
            </a:prstClr>
          </a:outerShdw>
        </a:effectLst>
      </dgm:spPr>
      <dgm:t>
        <a:bodyPr/>
        <a:lstStyle/>
        <a:p>
          <a:r>
            <a:rPr lang="en-GB" sz="1800" b="1" dirty="0">
              <a:effectLst>
                <a:outerShdw blurRad="50800" dist="38100" dir="2700000" algn="tl" rotWithShape="0">
                  <a:prstClr val="black">
                    <a:alpha val="40000"/>
                  </a:prstClr>
                </a:outerShdw>
              </a:effectLst>
              <a:latin typeface="+mj-lt"/>
            </a:rPr>
            <a:t>4</a:t>
          </a:r>
        </a:p>
      </dgm:t>
    </dgm:pt>
    <dgm:pt modelId="{2B182DBF-8A55-D749-A57A-14C29C528688}" type="parTrans" cxnId="{EE4E9713-759B-ED4A-9C64-BC59000BD191}">
      <dgm:prSet/>
      <dgm:spPr/>
      <dgm:t>
        <a:bodyPr/>
        <a:lstStyle/>
        <a:p>
          <a:endParaRPr lang="en-GB" sz="1100">
            <a:latin typeface="+mj-lt"/>
          </a:endParaRPr>
        </a:p>
      </dgm:t>
    </dgm:pt>
    <dgm:pt modelId="{68307534-A34B-264D-9E8E-17B07A428BF6}" type="sibTrans" cxnId="{EE4E9713-759B-ED4A-9C64-BC59000BD191}">
      <dgm:prSet/>
      <dgm:spPr/>
      <dgm:t>
        <a:bodyPr/>
        <a:lstStyle/>
        <a:p>
          <a:endParaRPr lang="en-GB" sz="1100">
            <a:latin typeface="+mj-lt"/>
          </a:endParaRPr>
        </a:p>
      </dgm:t>
    </dgm:pt>
    <dgm:pt modelId="{848E272E-45C4-C541-9934-84B1272BB0D4}">
      <dgm:prSet custT="1"/>
      <dgm:spPr>
        <a:ln>
          <a:noFill/>
        </a:ln>
        <a:effectLst>
          <a:outerShdw blurRad="50800" dist="38100" dir="2700000" algn="tl" rotWithShape="0">
            <a:prstClr val="black">
              <a:alpha val="40000"/>
            </a:prstClr>
          </a:outerShdw>
        </a:effectLst>
      </dgm:spPr>
      <dgm:t>
        <a:bodyPr/>
        <a:lstStyle/>
        <a:p>
          <a:r>
            <a:rPr lang="en-US" sz="1800" b="1" dirty="0">
              <a:effectLst>
                <a:outerShdw blurRad="50800" dist="38100" dir="2700000" algn="tl" rotWithShape="0">
                  <a:prstClr val="black">
                    <a:alpha val="40000"/>
                  </a:prstClr>
                </a:outerShdw>
              </a:effectLst>
              <a:latin typeface="+mj-lt"/>
            </a:rPr>
            <a:t>5</a:t>
          </a:r>
        </a:p>
      </dgm:t>
    </dgm:pt>
    <dgm:pt modelId="{D22FA903-C0B5-1C4B-8205-2FA276144F47}" type="parTrans" cxnId="{DB847EBA-0BCB-E344-A5C5-CF16537B8655}">
      <dgm:prSet/>
      <dgm:spPr/>
      <dgm:t>
        <a:bodyPr/>
        <a:lstStyle/>
        <a:p>
          <a:endParaRPr lang="en-US">
            <a:latin typeface="+mj-lt"/>
          </a:endParaRPr>
        </a:p>
      </dgm:t>
    </dgm:pt>
    <dgm:pt modelId="{9DC2AD74-0243-FA40-B4A5-E044D0DDA244}" type="sibTrans" cxnId="{DB847EBA-0BCB-E344-A5C5-CF16537B8655}">
      <dgm:prSet/>
      <dgm:spPr/>
      <dgm:t>
        <a:bodyPr/>
        <a:lstStyle/>
        <a:p>
          <a:endParaRPr lang="en-US">
            <a:latin typeface="+mj-lt"/>
          </a:endParaRPr>
        </a:p>
      </dgm:t>
    </dgm:pt>
    <dgm:pt modelId="{7C481D0C-7FF9-B343-8D4F-B99A4A8A5BB2}">
      <dgm:prSet custT="1"/>
      <dgm:spPr>
        <a:ln>
          <a:noFill/>
        </a:ln>
        <a:effectLst>
          <a:outerShdw blurRad="50800" dist="38100" dir="2700000" algn="tl" rotWithShape="0">
            <a:prstClr val="black">
              <a:alpha val="40000"/>
            </a:prstClr>
          </a:outerShdw>
        </a:effectLst>
      </dgm:spPr>
      <dgm:t>
        <a:bodyPr/>
        <a:lstStyle/>
        <a:p>
          <a:r>
            <a:rPr lang="en-US" sz="1800" b="1" dirty="0">
              <a:effectLst>
                <a:outerShdw blurRad="50800" dist="38100" dir="2700000" algn="tl" rotWithShape="0">
                  <a:prstClr val="black">
                    <a:alpha val="40000"/>
                  </a:prstClr>
                </a:outerShdw>
              </a:effectLst>
              <a:latin typeface="+mj-lt"/>
            </a:rPr>
            <a:t>6</a:t>
          </a:r>
          <a:endParaRPr lang="en-US" sz="1400" b="1" dirty="0">
            <a:effectLst>
              <a:outerShdw blurRad="50800" dist="38100" dir="2700000" algn="tl" rotWithShape="0">
                <a:prstClr val="black">
                  <a:alpha val="40000"/>
                </a:prstClr>
              </a:outerShdw>
            </a:effectLst>
            <a:latin typeface="+mj-lt"/>
          </a:endParaRPr>
        </a:p>
      </dgm:t>
    </dgm:pt>
    <dgm:pt modelId="{4D528137-1A42-2D4C-941E-DF3FBB344D6D}" type="parTrans" cxnId="{2E2A9684-77A9-1D41-AF52-161239757227}">
      <dgm:prSet/>
      <dgm:spPr/>
      <dgm:t>
        <a:bodyPr/>
        <a:lstStyle/>
        <a:p>
          <a:endParaRPr lang="en-US">
            <a:latin typeface="+mj-lt"/>
          </a:endParaRPr>
        </a:p>
      </dgm:t>
    </dgm:pt>
    <dgm:pt modelId="{F7347020-D90D-B34B-82A0-C02D2F26C42F}" type="sibTrans" cxnId="{2E2A9684-77A9-1D41-AF52-161239757227}">
      <dgm:prSet/>
      <dgm:spPr/>
      <dgm:t>
        <a:bodyPr/>
        <a:lstStyle/>
        <a:p>
          <a:endParaRPr lang="en-US">
            <a:latin typeface="+mj-lt"/>
          </a:endParaRPr>
        </a:p>
      </dgm:t>
    </dgm:pt>
    <dgm:pt modelId="{AB05E107-3776-074A-BC3A-C769CC345E3B}">
      <dgm:prSet custT="1"/>
      <dgm:spPr>
        <a:ln>
          <a:noFill/>
        </a:ln>
        <a:effectLst>
          <a:outerShdw blurRad="50800" dist="38100" dir="2700000" algn="tl" rotWithShape="0">
            <a:prstClr val="black">
              <a:alpha val="40000"/>
            </a:prstClr>
          </a:outerShdw>
        </a:effectLst>
      </dgm:spPr>
      <dgm:t>
        <a:bodyPr/>
        <a:lstStyle/>
        <a:p>
          <a:r>
            <a:rPr lang="en-US" sz="1800" b="1" dirty="0">
              <a:effectLst>
                <a:outerShdw blurRad="50800" dist="38100" dir="2700000" algn="tl" rotWithShape="0">
                  <a:prstClr val="black">
                    <a:alpha val="40000"/>
                  </a:prstClr>
                </a:outerShdw>
              </a:effectLst>
              <a:latin typeface="+mj-lt"/>
            </a:rPr>
            <a:t>7</a:t>
          </a:r>
          <a:endParaRPr lang="en-US" sz="1400" b="1" dirty="0">
            <a:effectLst>
              <a:outerShdw blurRad="50800" dist="38100" dir="2700000" algn="tl" rotWithShape="0">
                <a:prstClr val="black">
                  <a:alpha val="40000"/>
                </a:prstClr>
              </a:outerShdw>
            </a:effectLst>
            <a:latin typeface="+mj-lt"/>
          </a:endParaRPr>
        </a:p>
      </dgm:t>
    </dgm:pt>
    <dgm:pt modelId="{3BBAD3DC-4F83-2F45-9F82-4C76DD2DD7BF}" type="parTrans" cxnId="{8EF6B7D4-B976-024B-B16A-5FBB242CE461}">
      <dgm:prSet/>
      <dgm:spPr/>
      <dgm:t>
        <a:bodyPr/>
        <a:lstStyle/>
        <a:p>
          <a:endParaRPr lang="en-US">
            <a:latin typeface="+mj-lt"/>
          </a:endParaRPr>
        </a:p>
      </dgm:t>
    </dgm:pt>
    <dgm:pt modelId="{00B944E2-5706-5D40-8AD8-F87CDF3BD6F8}" type="sibTrans" cxnId="{8EF6B7D4-B976-024B-B16A-5FBB242CE461}">
      <dgm:prSet/>
      <dgm:spPr/>
      <dgm:t>
        <a:bodyPr/>
        <a:lstStyle/>
        <a:p>
          <a:endParaRPr lang="en-US">
            <a:latin typeface="+mj-lt"/>
          </a:endParaRPr>
        </a:p>
      </dgm:t>
    </dgm:pt>
    <dgm:pt modelId="{EBE96EAF-B864-1949-B1EA-72B24ED0B6D4}">
      <dgm:prSet custT="1"/>
      <dgm:spPr>
        <a:ln>
          <a:noFill/>
        </a:ln>
        <a:effectLst>
          <a:outerShdw blurRad="50800" dist="38100" dir="2700000" algn="tl" rotWithShape="0">
            <a:prstClr val="black">
              <a:alpha val="40000"/>
            </a:prstClr>
          </a:outerShdw>
        </a:effectLst>
      </dgm:spPr>
      <dgm:t>
        <a:bodyPr/>
        <a:lstStyle/>
        <a:p>
          <a:r>
            <a:rPr lang="en-US" sz="1800" b="1" dirty="0">
              <a:effectLst>
                <a:outerShdw blurRad="50800" dist="38100" dir="2700000" algn="tl" rotWithShape="0">
                  <a:prstClr val="black">
                    <a:alpha val="40000"/>
                  </a:prstClr>
                </a:outerShdw>
              </a:effectLst>
              <a:latin typeface="+mj-lt"/>
            </a:rPr>
            <a:t>8</a:t>
          </a:r>
          <a:endParaRPr lang="en-US" sz="1400" b="1" dirty="0">
            <a:effectLst>
              <a:outerShdw blurRad="50800" dist="38100" dir="2700000" algn="tl" rotWithShape="0">
                <a:prstClr val="black">
                  <a:alpha val="40000"/>
                </a:prstClr>
              </a:outerShdw>
            </a:effectLst>
            <a:latin typeface="+mj-lt"/>
          </a:endParaRPr>
        </a:p>
      </dgm:t>
    </dgm:pt>
    <dgm:pt modelId="{3E1024F4-F023-3E48-88B7-52CB01484B72}" type="parTrans" cxnId="{2F64E394-E00D-C741-A8E8-E6C7683EEEC6}">
      <dgm:prSet/>
      <dgm:spPr/>
      <dgm:t>
        <a:bodyPr/>
        <a:lstStyle/>
        <a:p>
          <a:endParaRPr lang="en-US">
            <a:latin typeface="+mj-lt"/>
          </a:endParaRPr>
        </a:p>
      </dgm:t>
    </dgm:pt>
    <dgm:pt modelId="{A9C0E234-DF95-F445-B5C7-C8A666E7B26D}" type="sibTrans" cxnId="{2F64E394-E00D-C741-A8E8-E6C7683EEEC6}">
      <dgm:prSet/>
      <dgm:spPr/>
      <dgm:t>
        <a:bodyPr/>
        <a:lstStyle/>
        <a:p>
          <a:endParaRPr lang="en-US">
            <a:latin typeface="+mj-lt"/>
          </a:endParaRPr>
        </a:p>
      </dgm:t>
    </dgm:pt>
    <dgm:pt modelId="{4D3C4B2E-B64F-C341-99DA-4CB8F4D618D7}">
      <dgm:prSet/>
      <dgm:spPr>
        <a:noFill/>
        <a:ln>
          <a:noFill/>
        </a:ln>
      </dgm:spPr>
      <dgm:t>
        <a:bodyPr/>
        <a:lstStyle/>
        <a:p>
          <a:pPr>
            <a:buFont typeface="+mj-lt"/>
            <a:buNone/>
          </a:pPr>
          <a:endParaRPr lang="en-US" dirty="0">
            <a:latin typeface="+mj-lt"/>
          </a:endParaRPr>
        </a:p>
      </dgm:t>
    </dgm:pt>
    <dgm:pt modelId="{EFD6C77E-C174-464C-88FD-36135D71F83D}" type="parTrans" cxnId="{2CED5219-28A8-7F4A-9403-ED5090551663}">
      <dgm:prSet/>
      <dgm:spPr/>
      <dgm:t>
        <a:bodyPr/>
        <a:lstStyle/>
        <a:p>
          <a:endParaRPr lang="en-US">
            <a:latin typeface="+mj-lt"/>
          </a:endParaRPr>
        </a:p>
      </dgm:t>
    </dgm:pt>
    <dgm:pt modelId="{50DF0113-3F2F-7541-A554-5BA7DBBCB6D5}" type="sibTrans" cxnId="{2CED5219-28A8-7F4A-9403-ED5090551663}">
      <dgm:prSet/>
      <dgm:spPr/>
      <dgm:t>
        <a:bodyPr/>
        <a:lstStyle/>
        <a:p>
          <a:endParaRPr lang="en-US">
            <a:latin typeface="+mj-lt"/>
          </a:endParaRPr>
        </a:p>
      </dgm:t>
    </dgm:pt>
    <dgm:pt modelId="{DF3C2F1E-72BE-F641-953F-AF6B495857EC}">
      <dgm:prSet/>
      <dgm:spPr>
        <a:noFill/>
        <a:ln>
          <a:noFill/>
        </a:ln>
      </dgm:spPr>
      <dgm:t>
        <a:bodyPr/>
        <a:lstStyle/>
        <a:p>
          <a:pPr>
            <a:buNone/>
          </a:pPr>
          <a:endParaRPr lang="en-US" dirty="0">
            <a:latin typeface="+mj-lt"/>
          </a:endParaRPr>
        </a:p>
      </dgm:t>
    </dgm:pt>
    <dgm:pt modelId="{05C42CB0-1F5F-AA4E-A1F1-7D0E27B64F12}" type="parTrans" cxnId="{A6EAAB10-278A-0D47-8D2A-D13B6878CEA4}">
      <dgm:prSet/>
      <dgm:spPr/>
      <dgm:t>
        <a:bodyPr/>
        <a:lstStyle/>
        <a:p>
          <a:endParaRPr lang="en-US">
            <a:latin typeface="+mj-lt"/>
          </a:endParaRPr>
        </a:p>
      </dgm:t>
    </dgm:pt>
    <dgm:pt modelId="{B49C6429-EAEE-844D-94DC-645C2A7A9773}" type="sibTrans" cxnId="{A6EAAB10-278A-0D47-8D2A-D13B6878CEA4}">
      <dgm:prSet/>
      <dgm:spPr/>
      <dgm:t>
        <a:bodyPr/>
        <a:lstStyle/>
        <a:p>
          <a:endParaRPr lang="en-US">
            <a:latin typeface="+mj-lt"/>
          </a:endParaRPr>
        </a:p>
      </dgm:t>
    </dgm:pt>
    <dgm:pt modelId="{6E2FC69D-2FE3-5B4F-A179-FED4DADE4723}">
      <dgm:prSet/>
      <dgm:spPr>
        <a:noFill/>
        <a:ln>
          <a:noFill/>
        </a:ln>
      </dgm:spPr>
      <dgm:t>
        <a:bodyPr/>
        <a:lstStyle/>
        <a:p>
          <a:pPr>
            <a:buNone/>
          </a:pPr>
          <a:endParaRPr lang="en-US" dirty="0">
            <a:latin typeface="+mj-lt"/>
          </a:endParaRPr>
        </a:p>
      </dgm:t>
    </dgm:pt>
    <dgm:pt modelId="{36447C30-2B8D-E844-B08E-540B84CFF83B}" type="parTrans" cxnId="{5920E65C-1567-374D-B5B3-9C44C6A7F14F}">
      <dgm:prSet/>
      <dgm:spPr/>
      <dgm:t>
        <a:bodyPr/>
        <a:lstStyle/>
        <a:p>
          <a:endParaRPr lang="en-US">
            <a:latin typeface="+mj-lt"/>
          </a:endParaRPr>
        </a:p>
      </dgm:t>
    </dgm:pt>
    <dgm:pt modelId="{19C17725-9D22-5749-901A-D7B053FE0EF5}" type="sibTrans" cxnId="{5920E65C-1567-374D-B5B3-9C44C6A7F14F}">
      <dgm:prSet/>
      <dgm:spPr/>
      <dgm:t>
        <a:bodyPr/>
        <a:lstStyle/>
        <a:p>
          <a:endParaRPr lang="en-US">
            <a:latin typeface="+mj-lt"/>
          </a:endParaRPr>
        </a:p>
      </dgm:t>
    </dgm:pt>
    <dgm:pt modelId="{3AFCC248-3306-EA42-BFF6-07DB9A3FA8B7}">
      <dgm:prSet/>
      <dgm:spPr>
        <a:noFill/>
        <a:ln>
          <a:noFill/>
        </a:ln>
      </dgm:spPr>
      <dgm:t>
        <a:bodyPr/>
        <a:lstStyle/>
        <a:p>
          <a:pPr>
            <a:buNone/>
          </a:pPr>
          <a:endParaRPr lang="en-US" dirty="0">
            <a:latin typeface="+mj-lt"/>
          </a:endParaRPr>
        </a:p>
      </dgm:t>
    </dgm:pt>
    <dgm:pt modelId="{164D2007-B714-CE4C-AC51-1B5383983FD7}" type="parTrans" cxnId="{5CD8AE61-0712-1B4B-9831-8645F89D05CB}">
      <dgm:prSet/>
      <dgm:spPr/>
      <dgm:t>
        <a:bodyPr/>
        <a:lstStyle/>
        <a:p>
          <a:endParaRPr lang="en-US">
            <a:latin typeface="+mj-lt"/>
          </a:endParaRPr>
        </a:p>
      </dgm:t>
    </dgm:pt>
    <dgm:pt modelId="{7F1AACBD-8139-4E43-A553-B649A02251DD}" type="sibTrans" cxnId="{5CD8AE61-0712-1B4B-9831-8645F89D05CB}">
      <dgm:prSet/>
      <dgm:spPr/>
      <dgm:t>
        <a:bodyPr/>
        <a:lstStyle/>
        <a:p>
          <a:endParaRPr lang="en-US">
            <a:latin typeface="+mj-lt"/>
          </a:endParaRPr>
        </a:p>
      </dgm:t>
    </dgm:pt>
    <dgm:pt modelId="{0649426A-F27B-5441-A053-15CB880310E6}">
      <dgm:prSet/>
      <dgm:spPr>
        <a:noFill/>
        <a:ln>
          <a:noFill/>
        </a:ln>
      </dgm:spPr>
      <dgm:t>
        <a:bodyPr/>
        <a:lstStyle/>
        <a:p>
          <a:pPr>
            <a:buNone/>
          </a:pPr>
          <a:endParaRPr lang="en-US" baseline="-25000" dirty="0">
            <a:latin typeface="+mj-lt"/>
          </a:endParaRPr>
        </a:p>
      </dgm:t>
    </dgm:pt>
    <dgm:pt modelId="{76FD878D-4687-894C-B954-3A54A51B103D}" type="parTrans" cxnId="{A9D4DB3D-B219-124C-8456-260933B71054}">
      <dgm:prSet/>
      <dgm:spPr/>
      <dgm:t>
        <a:bodyPr/>
        <a:lstStyle/>
        <a:p>
          <a:endParaRPr lang="en-US">
            <a:latin typeface="+mj-lt"/>
          </a:endParaRPr>
        </a:p>
      </dgm:t>
    </dgm:pt>
    <dgm:pt modelId="{5A71733A-E15C-7D44-BA44-AF80CA6D2B24}" type="sibTrans" cxnId="{A9D4DB3D-B219-124C-8456-260933B71054}">
      <dgm:prSet/>
      <dgm:spPr/>
      <dgm:t>
        <a:bodyPr/>
        <a:lstStyle/>
        <a:p>
          <a:endParaRPr lang="en-US">
            <a:latin typeface="+mj-lt"/>
          </a:endParaRPr>
        </a:p>
      </dgm:t>
    </dgm:pt>
    <dgm:pt modelId="{00F55D88-7F5C-7741-8BAE-5325F83511B4}">
      <dgm:prSet/>
      <dgm:spPr>
        <a:noFill/>
        <a:ln>
          <a:noFill/>
        </a:ln>
      </dgm:spPr>
      <dgm:t>
        <a:bodyPr/>
        <a:lstStyle/>
        <a:p>
          <a:pPr>
            <a:buNone/>
          </a:pPr>
          <a:endParaRPr lang="en-US" dirty="0">
            <a:latin typeface="+mj-lt"/>
          </a:endParaRPr>
        </a:p>
      </dgm:t>
    </dgm:pt>
    <dgm:pt modelId="{3CBE1288-72BB-6E40-AA8A-EB9E46913A59}" type="parTrans" cxnId="{C16A69CF-138C-5E4B-B4B9-32CB860D6633}">
      <dgm:prSet/>
      <dgm:spPr/>
      <dgm:t>
        <a:bodyPr/>
        <a:lstStyle/>
        <a:p>
          <a:endParaRPr lang="en-US">
            <a:latin typeface="+mj-lt"/>
          </a:endParaRPr>
        </a:p>
      </dgm:t>
    </dgm:pt>
    <dgm:pt modelId="{8FCC4CB7-7EF1-F14F-A815-1E572F0E9F26}" type="sibTrans" cxnId="{C16A69CF-138C-5E4B-B4B9-32CB860D6633}">
      <dgm:prSet/>
      <dgm:spPr/>
      <dgm:t>
        <a:bodyPr/>
        <a:lstStyle/>
        <a:p>
          <a:endParaRPr lang="en-US">
            <a:latin typeface="+mj-lt"/>
          </a:endParaRPr>
        </a:p>
      </dgm:t>
    </dgm:pt>
    <dgm:pt modelId="{A897B7C9-7CEE-FB4A-9727-E7B591E9C20F}">
      <dgm:prSet/>
      <dgm:spPr>
        <a:noFill/>
        <a:ln>
          <a:noFill/>
        </a:ln>
      </dgm:spPr>
      <dgm:t>
        <a:bodyPr/>
        <a:lstStyle/>
        <a:p>
          <a:pPr>
            <a:buNone/>
          </a:pPr>
          <a:endParaRPr lang="en-US" dirty="0">
            <a:latin typeface="+mj-lt"/>
          </a:endParaRPr>
        </a:p>
      </dgm:t>
    </dgm:pt>
    <dgm:pt modelId="{CAE4B9ED-9D23-5642-98BD-F70750B563C3}" type="parTrans" cxnId="{3A50A6B1-C90A-2343-8267-F97DDE7B7447}">
      <dgm:prSet/>
      <dgm:spPr/>
      <dgm:t>
        <a:bodyPr/>
        <a:lstStyle/>
        <a:p>
          <a:endParaRPr lang="en-US">
            <a:latin typeface="+mj-lt"/>
          </a:endParaRPr>
        </a:p>
      </dgm:t>
    </dgm:pt>
    <dgm:pt modelId="{F23BA596-684B-0840-8ED0-9F61C2C788D1}" type="sibTrans" cxnId="{3A50A6B1-C90A-2343-8267-F97DDE7B7447}">
      <dgm:prSet/>
      <dgm:spPr/>
      <dgm:t>
        <a:bodyPr/>
        <a:lstStyle/>
        <a:p>
          <a:endParaRPr lang="en-US">
            <a:latin typeface="+mj-lt"/>
          </a:endParaRPr>
        </a:p>
      </dgm:t>
    </dgm:pt>
    <dgm:pt modelId="{BAF0C726-BFCC-314A-80B4-D3E6EC25D021}">
      <dgm:prSet/>
      <dgm:spPr>
        <a:noFill/>
        <a:ln>
          <a:noFill/>
        </a:ln>
      </dgm:spPr>
      <dgm:t>
        <a:bodyPr/>
        <a:lstStyle/>
        <a:p>
          <a:pPr>
            <a:buNone/>
          </a:pPr>
          <a:endParaRPr lang="en-US" dirty="0">
            <a:latin typeface="+mj-lt"/>
          </a:endParaRPr>
        </a:p>
      </dgm:t>
    </dgm:pt>
    <dgm:pt modelId="{118D2981-D0CE-514C-880C-C70B4286FC73}" type="parTrans" cxnId="{D8009D47-A539-7747-B0DD-1E3EB88AD249}">
      <dgm:prSet/>
      <dgm:spPr/>
      <dgm:t>
        <a:bodyPr/>
        <a:lstStyle/>
        <a:p>
          <a:endParaRPr lang="en-US">
            <a:latin typeface="+mj-lt"/>
          </a:endParaRPr>
        </a:p>
      </dgm:t>
    </dgm:pt>
    <dgm:pt modelId="{2A71705B-3301-104F-B909-4D11E022A097}" type="sibTrans" cxnId="{D8009D47-A539-7747-B0DD-1E3EB88AD249}">
      <dgm:prSet/>
      <dgm:spPr/>
      <dgm:t>
        <a:bodyPr/>
        <a:lstStyle/>
        <a:p>
          <a:endParaRPr lang="en-US">
            <a:latin typeface="+mj-lt"/>
          </a:endParaRPr>
        </a:p>
      </dgm:t>
    </dgm:pt>
    <dgm:pt modelId="{F6C860F5-34E5-8B46-A941-5E8E09835944}" type="pres">
      <dgm:prSet presAssocID="{1AB4A8B9-4400-1747-9BD1-C007F9849D64}" presName="linearFlow" presStyleCnt="0">
        <dgm:presLayoutVars>
          <dgm:dir/>
          <dgm:animLvl val="lvl"/>
          <dgm:resizeHandles val="exact"/>
        </dgm:presLayoutVars>
      </dgm:prSet>
      <dgm:spPr/>
    </dgm:pt>
    <dgm:pt modelId="{E0532A5B-FC20-644B-8B1C-434143F846B2}" type="pres">
      <dgm:prSet presAssocID="{B0BFE36B-BA23-F541-8EED-B185297A5591}" presName="composite" presStyleCnt="0"/>
      <dgm:spPr/>
    </dgm:pt>
    <dgm:pt modelId="{F47E72C5-C462-D74F-8889-C45E5D170208}" type="pres">
      <dgm:prSet presAssocID="{B0BFE36B-BA23-F541-8EED-B185297A5591}" presName="parentText" presStyleLbl="alignNode1" presStyleIdx="0" presStyleCnt="8">
        <dgm:presLayoutVars>
          <dgm:chMax val="1"/>
          <dgm:bulletEnabled val="1"/>
        </dgm:presLayoutVars>
      </dgm:prSet>
      <dgm:spPr/>
    </dgm:pt>
    <dgm:pt modelId="{9AEC7FC7-1241-494A-B4E0-8BB42D8DA10F}" type="pres">
      <dgm:prSet presAssocID="{B0BFE36B-BA23-F541-8EED-B185297A5591}" presName="descendantText" presStyleLbl="alignAcc1" presStyleIdx="0" presStyleCnt="8" custLinFactNeighborX="145" custLinFactNeighborY="6622">
        <dgm:presLayoutVars>
          <dgm:bulletEnabled val="1"/>
        </dgm:presLayoutVars>
      </dgm:prSet>
      <dgm:spPr/>
    </dgm:pt>
    <dgm:pt modelId="{D7A05302-ABD2-844E-9003-7163FB583BC4}" type="pres">
      <dgm:prSet presAssocID="{3E094E13-2D31-914A-9B38-27A2EFF3D1F2}" presName="sp" presStyleCnt="0"/>
      <dgm:spPr/>
    </dgm:pt>
    <dgm:pt modelId="{99B10D2A-78B1-D74A-A412-058BC6E1C6C7}" type="pres">
      <dgm:prSet presAssocID="{0B878368-0570-1E4D-80CE-0695C5E56912}" presName="composite" presStyleCnt="0"/>
      <dgm:spPr/>
    </dgm:pt>
    <dgm:pt modelId="{22FFBF02-6A51-B145-A077-1E8FE7420415}" type="pres">
      <dgm:prSet presAssocID="{0B878368-0570-1E4D-80CE-0695C5E56912}" presName="parentText" presStyleLbl="alignNode1" presStyleIdx="1" presStyleCnt="8">
        <dgm:presLayoutVars>
          <dgm:chMax val="1"/>
          <dgm:bulletEnabled val="1"/>
        </dgm:presLayoutVars>
      </dgm:prSet>
      <dgm:spPr/>
    </dgm:pt>
    <dgm:pt modelId="{6CDEE65D-CD52-B442-9582-F1102B2CC2C9}" type="pres">
      <dgm:prSet presAssocID="{0B878368-0570-1E4D-80CE-0695C5E56912}" presName="descendantText" presStyleLbl="alignAcc1" presStyleIdx="1" presStyleCnt="8">
        <dgm:presLayoutVars>
          <dgm:bulletEnabled val="1"/>
        </dgm:presLayoutVars>
      </dgm:prSet>
      <dgm:spPr/>
    </dgm:pt>
    <dgm:pt modelId="{B811CC52-F257-1D42-92C8-AD0683D8A04E}" type="pres">
      <dgm:prSet presAssocID="{D2879557-4F0E-324F-A2DA-C9B631687A75}" presName="sp" presStyleCnt="0"/>
      <dgm:spPr/>
    </dgm:pt>
    <dgm:pt modelId="{ED96BF2C-9956-9F4F-AB87-BD6D7A46BB30}" type="pres">
      <dgm:prSet presAssocID="{956007E1-665C-754B-A52D-BEEDD874DE0F}" presName="composite" presStyleCnt="0"/>
      <dgm:spPr/>
    </dgm:pt>
    <dgm:pt modelId="{B499EE01-57BE-F843-B0F4-212CD9BC0085}" type="pres">
      <dgm:prSet presAssocID="{956007E1-665C-754B-A52D-BEEDD874DE0F}" presName="parentText" presStyleLbl="alignNode1" presStyleIdx="2" presStyleCnt="8">
        <dgm:presLayoutVars>
          <dgm:chMax val="1"/>
          <dgm:bulletEnabled val="1"/>
        </dgm:presLayoutVars>
      </dgm:prSet>
      <dgm:spPr/>
    </dgm:pt>
    <dgm:pt modelId="{276C1ACF-CBF0-5045-B96D-820293FCDB55}" type="pres">
      <dgm:prSet presAssocID="{956007E1-665C-754B-A52D-BEEDD874DE0F}" presName="descendantText" presStyleLbl="alignAcc1" presStyleIdx="2" presStyleCnt="8">
        <dgm:presLayoutVars>
          <dgm:bulletEnabled val="1"/>
        </dgm:presLayoutVars>
      </dgm:prSet>
      <dgm:spPr/>
    </dgm:pt>
    <dgm:pt modelId="{AAC26A22-E4B2-2A42-9EAA-3D2FB8D73399}" type="pres">
      <dgm:prSet presAssocID="{2E5F019E-CB45-D248-BBF3-EDA5290FE60D}" presName="sp" presStyleCnt="0"/>
      <dgm:spPr/>
    </dgm:pt>
    <dgm:pt modelId="{7DA89C3B-78CC-BA4B-925F-7F7DCCDF83F2}" type="pres">
      <dgm:prSet presAssocID="{969A7FE0-2B39-F34C-AF6B-70D17C460812}" presName="composite" presStyleCnt="0"/>
      <dgm:spPr/>
    </dgm:pt>
    <dgm:pt modelId="{77CB5FD9-B4D7-D343-953A-47D48E0A5548}" type="pres">
      <dgm:prSet presAssocID="{969A7FE0-2B39-F34C-AF6B-70D17C460812}" presName="parentText" presStyleLbl="alignNode1" presStyleIdx="3" presStyleCnt="8">
        <dgm:presLayoutVars>
          <dgm:chMax val="1"/>
          <dgm:bulletEnabled val="1"/>
        </dgm:presLayoutVars>
      </dgm:prSet>
      <dgm:spPr/>
    </dgm:pt>
    <dgm:pt modelId="{093FB2E3-5331-3341-878F-FDED0A9E65FD}" type="pres">
      <dgm:prSet presAssocID="{969A7FE0-2B39-F34C-AF6B-70D17C460812}" presName="descendantText" presStyleLbl="alignAcc1" presStyleIdx="3" presStyleCnt="8">
        <dgm:presLayoutVars>
          <dgm:bulletEnabled val="1"/>
        </dgm:presLayoutVars>
      </dgm:prSet>
      <dgm:spPr/>
    </dgm:pt>
    <dgm:pt modelId="{D2292186-5FE0-3D49-8FA1-70AF9D3B82C7}" type="pres">
      <dgm:prSet presAssocID="{68307534-A34B-264D-9E8E-17B07A428BF6}" presName="sp" presStyleCnt="0"/>
      <dgm:spPr/>
    </dgm:pt>
    <dgm:pt modelId="{4BCE9862-7104-484A-8BEE-0CFC721C1535}" type="pres">
      <dgm:prSet presAssocID="{848E272E-45C4-C541-9934-84B1272BB0D4}" presName="composite" presStyleCnt="0"/>
      <dgm:spPr/>
    </dgm:pt>
    <dgm:pt modelId="{A1F03AFA-8829-8445-BECB-D4E831A88AF6}" type="pres">
      <dgm:prSet presAssocID="{848E272E-45C4-C541-9934-84B1272BB0D4}" presName="parentText" presStyleLbl="alignNode1" presStyleIdx="4" presStyleCnt="8">
        <dgm:presLayoutVars>
          <dgm:chMax val="1"/>
          <dgm:bulletEnabled val="1"/>
        </dgm:presLayoutVars>
      </dgm:prSet>
      <dgm:spPr/>
    </dgm:pt>
    <dgm:pt modelId="{B1C48102-8425-D748-8D04-00F46ACF611C}" type="pres">
      <dgm:prSet presAssocID="{848E272E-45C4-C541-9934-84B1272BB0D4}" presName="descendantText" presStyleLbl="alignAcc1" presStyleIdx="4" presStyleCnt="8">
        <dgm:presLayoutVars>
          <dgm:bulletEnabled val="1"/>
        </dgm:presLayoutVars>
      </dgm:prSet>
      <dgm:spPr/>
    </dgm:pt>
    <dgm:pt modelId="{6A5362F3-0289-7A40-9972-803172BEE3CB}" type="pres">
      <dgm:prSet presAssocID="{9DC2AD74-0243-FA40-B4A5-E044D0DDA244}" presName="sp" presStyleCnt="0"/>
      <dgm:spPr/>
    </dgm:pt>
    <dgm:pt modelId="{F7282E4B-4473-5A42-8376-1F5F8AA4CA27}" type="pres">
      <dgm:prSet presAssocID="{7C481D0C-7FF9-B343-8D4F-B99A4A8A5BB2}" presName="composite" presStyleCnt="0"/>
      <dgm:spPr/>
    </dgm:pt>
    <dgm:pt modelId="{55E4965C-20A2-C340-A3E1-08D8577D18FD}" type="pres">
      <dgm:prSet presAssocID="{7C481D0C-7FF9-B343-8D4F-B99A4A8A5BB2}" presName="parentText" presStyleLbl="alignNode1" presStyleIdx="5" presStyleCnt="8">
        <dgm:presLayoutVars>
          <dgm:chMax val="1"/>
          <dgm:bulletEnabled val="1"/>
        </dgm:presLayoutVars>
      </dgm:prSet>
      <dgm:spPr/>
    </dgm:pt>
    <dgm:pt modelId="{CFB8BA52-1C43-C844-B03C-4DC95DB6018D}" type="pres">
      <dgm:prSet presAssocID="{7C481D0C-7FF9-B343-8D4F-B99A4A8A5BB2}" presName="descendantText" presStyleLbl="alignAcc1" presStyleIdx="5" presStyleCnt="8">
        <dgm:presLayoutVars>
          <dgm:bulletEnabled val="1"/>
        </dgm:presLayoutVars>
      </dgm:prSet>
      <dgm:spPr/>
    </dgm:pt>
    <dgm:pt modelId="{A73AD4CD-5BE2-AD4E-9770-EE7741AF55D7}" type="pres">
      <dgm:prSet presAssocID="{F7347020-D90D-B34B-82A0-C02D2F26C42F}" presName="sp" presStyleCnt="0"/>
      <dgm:spPr/>
    </dgm:pt>
    <dgm:pt modelId="{7ACA8DF3-A9C6-6646-B641-ED3643462F9B}" type="pres">
      <dgm:prSet presAssocID="{AB05E107-3776-074A-BC3A-C769CC345E3B}" presName="composite" presStyleCnt="0"/>
      <dgm:spPr/>
    </dgm:pt>
    <dgm:pt modelId="{FA932EE8-39E0-524A-A52A-7057D542E799}" type="pres">
      <dgm:prSet presAssocID="{AB05E107-3776-074A-BC3A-C769CC345E3B}" presName="parentText" presStyleLbl="alignNode1" presStyleIdx="6" presStyleCnt="8">
        <dgm:presLayoutVars>
          <dgm:chMax val="1"/>
          <dgm:bulletEnabled val="1"/>
        </dgm:presLayoutVars>
      </dgm:prSet>
      <dgm:spPr/>
    </dgm:pt>
    <dgm:pt modelId="{AAFFE71C-F1C7-FD4B-A4EC-75A89F2CD262}" type="pres">
      <dgm:prSet presAssocID="{AB05E107-3776-074A-BC3A-C769CC345E3B}" presName="descendantText" presStyleLbl="alignAcc1" presStyleIdx="6" presStyleCnt="8">
        <dgm:presLayoutVars>
          <dgm:bulletEnabled val="1"/>
        </dgm:presLayoutVars>
      </dgm:prSet>
      <dgm:spPr/>
    </dgm:pt>
    <dgm:pt modelId="{5AFD94D0-EFE9-B54C-ABEE-AAD8CE073A29}" type="pres">
      <dgm:prSet presAssocID="{00B944E2-5706-5D40-8AD8-F87CDF3BD6F8}" presName="sp" presStyleCnt="0"/>
      <dgm:spPr/>
    </dgm:pt>
    <dgm:pt modelId="{22C46505-E1EB-C54D-A965-264E2C9FCDDC}" type="pres">
      <dgm:prSet presAssocID="{EBE96EAF-B864-1949-B1EA-72B24ED0B6D4}" presName="composite" presStyleCnt="0"/>
      <dgm:spPr/>
    </dgm:pt>
    <dgm:pt modelId="{3CD79CA6-5981-5545-A071-F7608BF47B06}" type="pres">
      <dgm:prSet presAssocID="{EBE96EAF-B864-1949-B1EA-72B24ED0B6D4}" presName="parentText" presStyleLbl="alignNode1" presStyleIdx="7" presStyleCnt="8">
        <dgm:presLayoutVars>
          <dgm:chMax val="1"/>
          <dgm:bulletEnabled val="1"/>
        </dgm:presLayoutVars>
      </dgm:prSet>
      <dgm:spPr/>
    </dgm:pt>
    <dgm:pt modelId="{9A2886FD-AD81-4E4D-AFE6-73A4A67DBCF8}" type="pres">
      <dgm:prSet presAssocID="{EBE96EAF-B864-1949-B1EA-72B24ED0B6D4}" presName="descendantText" presStyleLbl="alignAcc1" presStyleIdx="7" presStyleCnt="8">
        <dgm:presLayoutVars>
          <dgm:bulletEnabled val="1"/>
        </dgm:presLayoutVars>
      </dgm:prSet>
      <dgm:spPr/>
    </dgm:pt>
  </dgm:ptLst>
  <dgm:cxnLst>
    <dgm:cxn modelId="{20FE0101-5B02-AB41-8E47-CEEFC0FB32A4}" type="presOf" srcId="{3AFCC248-3306-EA42-BFF6-07DB9A3FA8B7}" destId="{093FB2E3-5331-3341-878F-FDED0A9E65FD}" srcOrd="0" destOrd="0" presId="urn:microsoft.com/office/officeart/2005/8/layout/chevron2"/>
    <dgm:cxn modelId="{A6EAAB10-278A-0D47-8D2A-D13B6878CEA4}" srcId="{0B878368-0570-1E4D-80CE-0695C5E56912}" destId="{DF3C2F1E-72BE-F641-953F-AF6B495857EC}" srcOrd="0" destOrd="0" parTransId="{05C42CB0-1F5F-AA4E-A1F1-7D0E27B64F12}" sibTransId="{B49C6429-EAEE-844D-94DC-645C2A7A9773}"/>
    <dgm:cxn modelId="{EE4E9713-759B-ED4A-9C64-BC59000BD191}" srcId="{1AB4A8B9-4400-1747-9BD1-C007F9849D64}" destId="{969A7FE0-2B39-F34C-AF6B-70D17C460812}" srcOrd="3" destOrd="0" parTransId="{2B182DBF-8A55-D749-A57A-14C29C528688}" sibTransId="{68307534-A34B-264D-9E8E-17B07A428BF6}"/>
    <dgm:cxn modelId="{2CED5219-28A8-7F4A-9403-ED5090551663}" srcId="{B0BFE36B-BA23-F541-8EED-B185297A5591}" destId="{4D3C4B2E-B64F-C341-99DA-4CB8F4D618D7}" srcOrd="0" destOrd="0" parTransId="{EFD6C77E-C174-464C-88FD-36135D71F83D}" sibTransId="{50DF0113-3F2F-7541-A554-5BA7DBBCB6D5}"/>
    <dgm:cxn modelId="{B4EC6B25-1C00-5A4C-B666-B9FDB1B03AD7}" type="presOf" srcId="{00F55D88-7F5C-7741-8BAE-5325F83511B4}" destId="{CFB8BA52-1C43-C844-B03C-4DC95DB6018D}" srcOrd="0" destOrd="0" presId="urn:microsoft.com/office/officeart/2005/8/layout/chevron2"/>
    <dgm:cxn modelId="{2AB2E527-233E-FC49-A351-E8F82686C1A6}" type="presOf" srcId="{BAF0C726-BFCC-314A-80B4-D3E6EC25D021}" destId="{9A2886FD-AD81-4E4D-AFE6-73A4A67DBCF8}" srcOrd="0" destOrd="0" presId="urn:microsoft.com/office/officeart/2005/8/layout/chevron2"/>
    <dgm:cxn modelId="{A9D4DB3D-B219-124C-8456-260933B71054}" srcId="{848E272E-45C4-C541-9934-84B1272BB0D4}" destId="{0649426A-F27B-5441-A053-15CB880310E6}" srcOrd="0" destOrd="0" parTransId="{76FD878D-4687-894C-B954-3A54A51B103D}" sibTransId="{5A71733A-E15C-7D44-BA44-AF80CA6D2B24}"/>
    <dgm:cxn modelId="{E640623E-F731-534B-BEBE-19C0A8F990FC}" type="presOf" srcId="{0B878368-0570-1E4D-80CE-0695C5E56912}" destId="{22FFBF02-6A51-B145-A077-1E8FE7420415}" srcOrd="0" destOrd="0" presId="urn:microsoft.com/office/officeart/2005/8/layout/chevron2"/>
    <dgm:cxn modelId="{D8009D47-A539-7747-B0DD-1E3EB88AD249}" srcId="{EBE96EAF-B864-1949-B1EA-72B24ED0B6D4}" destId="{BAF0C726-BFCC-314A-80B4-D3E6EC25D021}" srcOrd="0" destOrd="0" parTransId="{118D2981-D0CE-514C-880C-C70B4286FC73}" sibTransId="{2A71705B-3301-104F-B909-4D11E022A097}"/>
    <dgm:cxn modelId="{50523650-EE81-8C47-909D-4F5E0C7F4169}" type="presOf" srcId="{B0BFE36B-BA23-F541-8EED-B185297A5591}" destId="{F47E72C5-C462-D74F-8889-C45E5D170208}" srcOrd="0" destOrd="0" presId="urn:microsoft.com/office/officeart/2005/8/layout/chevron2"/>
    <dgm:cxn modelId="{84090F52-145A-C643-9E12-3BBF1E6F8033}" type="presOf" srcId="{969A7FE0-2B39-F34C-AF6B-70D17C460812}" destId="{77CB5FD9-B4D7-D343-953A-47D48E0A5548}" srcOrd="0" destOrd="0" presId="urn:microsoft.com/office/officeart/2005/8/layout/chevron2"/>
    <dgm:cxn modelId="{5920E65C-1567-374D-B5B3-9C44C6A7F14F}" srcId="{956007E1-665C-754B-A52D-BEEDD874DE0F}" destId="{6E2FC69D-2FE3-5B4F-A179-FED4DADE4723}" srcOrd="0" destOrd="0" parTransId="{36447C30-2B8D-E844-B08E-540B84CFF83B}" sibTransId="{19C17725-9D22-5749-901A-D7B053FE0EF5}"/>
    <dgm:cxn modelId="{8EEC1161-1173-E847-B406-4EB9B778BDEC}" type="presOf" srcId="{4D3C4B2E-B64F-C341-99DA-4CB8F4D618D7}" destId="{9AEC7FC7-1241-494A-B4E0-8BB42D8DA10F}" srcOrd="0" destOrd="0" presId="urn:microsoft.com/office/officeart/2005/8/layout/chevron2"/>
    <dgm:cxn modelId="{90C24161-A516-5F45-82E6-5F46779C351F}" type="presOf" srcId="{0649426A-F27B-5441-A053-15CB880310E6}" destId="{B1C48102-8425-D748-8D04-00F46ACF611C}" srcOrd="0" destOrd="0" presId="urn:microsoft.com/office/officeart/2005/8/layout/chevron2"/>
    <dgm:cxn modelId="{5CD8AE61-0712-1B4B-9831-8645F89D05CB}" srcId="{969A7FE0-2B39-F34C-AF6B-70D17C460812}" destId="{3AFCC248-3306-EA42-BFF6-07DB9A3FA8B7}" srcOrd="0" destOrd="0" parTransId="{164D2007-B714-CE4C-AC51-1B5383983FD7}" sibTransId="{7F1AACBD-8139-4E43-A553-B649A02251DD}"/>
    <dgm:cxn modelId="{2E2A9684-77A9-1D41-AF52-161239757227}" srcId="{1AB4A8B9-4400-1747-9BD1-C007F9849D64}" destId="{7C481D0C-7FF9-B343-8D4F-B99A4A8A5BB2}" srcOrd="5" destOrd="0" parTransId="{4D528137-1A42-2D4C-941E-DF3FBB344D6D}" sibTransId="{F7347020-D90D-B34B-82A0-C02D2F26C42F}"/>
    <dgm:cxn modelId="{C9393086-7880-2144-B881-848167038677}" type="presOf" srcId="{6E2FC69D-2FE3-5B4F-A179-FED4DADE4723}" destId="{276C1ACF-CBF0-5045-B96D-820293FCDB55}" srcOrd="0" destOrd="0" presId="urn:microsoft.com/office/officeart/2005/8/layout/chevron2"/>
    <dgm:cxn modelId="{2C0C788A-3C52-CE4F-B90B-F7B3C7B2649B}" type="presOf" srcId="{848E272E-45C4-C541-9934-84B1272BB0D4}" destId="{A1F03AFA-8829-8445-BECB-D4E831A88AF6}" srcOrd="0" destOrd="0" presId="urn:microsoft.com/office/officeart/2005/8/layout/chevron2"/>
    <dgm:cxn modelId="{81206F8E-404A-EA43-88AA-0CF30A435082}" type="presOf" srcId="{A897B7C9-7CEE-FB4A-9727-E7B591E9C20F}" destId="{AAFFE71C-F1C7-FD4B-A4EC-75A89F2CD262}" srcOrd="0" destOrd="0" presId="urn:microsoft.com/office/officeart/2005/8/layout/chevron2"/>
    <dgm:cxn modelId="{2F64E394-E00D-C741-A8E8-E6C7683EEEC6}" srcId="{1AB4A8B9-4400-1747-9BD1-C007F9849D64}" destId="{EBE96EAF-B864-1949-B1EA-72B24ED0B6D4}" srcOrd="7" destOrd="0" parTransId="{3E1024F4-F023-3E48-88B7-52CB01484B72}" sibTransId="{A9C0E234-DF95-F445-B5C7-C8A666E7B26D}"/>
    <dgm:cxn modelId="{D07F92A6-0755-1F4C-8494-02AADB3CE121}" type="presOf" srcId="{7C481D0C-7FF9-B343-8D4F-B99A4A8A5BB2}" destId="{55E4965C-20A2-C340-A3E1-08D8577D18FD}" srcOrd="0" destOrd="0" presId="urn:microsoft.com/office/officeart/2005/8/layout/chevron2"/>
    <dgm:cxn modelId="{2B8873AC-8AC3-4A40-853B-A349FEA767A1}" srcId="{1AB4A8B9-4400-1747-9BD1-C007F9849D64}" destId="{0B878368-0570-1E4D-80CE-0695C5E56912}" srcOrd="1" destOrd="0" parTransId="{B2D036E4-A63A-8743-8CF1-653DED7F0772}" sibTransId="{D2879557-4F0E-324F-A2DA-C9B631687A75}"/>
    <dgm:cxn modelId="{56A5D6AC-DE10-584D-9FFE-9126B9130F0C}" type="presOf" srcId="{AB05E107-3776-074A-BC3A-C769CC345E3B}" destId="{FA932EE8-39E0-524A-A52A-7057D542E799}" srcOrd="0" destOrd="0" presId="urn:microsoft.com/office/officeart/2005/8/layout/chevron2"/>
    <dgm:cxn modelId="{3A50A6B1-C90A-2343-8267-F97DDE7B7447}" srcId="{AB05E107-3776-074A-BC3A-C769CC345E3B}" destId="{A897B7C9-7CEE-FB4A-9727-E7B591E9C20F}" srcOrd="0" destOrd="0" parTransId="{CAE4B9ED-9D23-5642-98BD-F70750B563C3}" sibTransId="{F23BA596-684B-0840-8ED0-9F61C2C788D1}"/>
    <dgm:cxn modelId="{DB847EBA-0BCB-E344-A5C5-CF16537B8655}" srcId="{1AB4A8B9-4400-1747-9BD1-C007F9849D64}" destId="{848E272E-45C4-C541-9934-84B1272BB0D4}" srcOrd="4" destOrd="0" parTransId="{D22FA903-C0B5-1C4B-8205-2FA276144F47}" sibTransId="{9DC2AD74-0243-FA40-B4A5-E044D0DDA244}"/>
    <dgm:cxn modelId="{D0929EC9-A90E-8E4F-8FC0-31F216D0E328}" type="presOf" srcId="{EBE96EAF-B864-1949-B1EA-72B24ED0B6D4}" destId="{3CD79CA6-5981-5545-A071-F7608BF47B06}" srcOrd="0" destOrd="0" presId="urn:microsoft.com/office/officeart/2005/8/layout/chevron2"/>
    <dgm:cxn modelId="{C16A69CF-138C-5E4B-B4B9-32CB860D6633}" srcId="{7C481D0C-7FF9-B343-8D4F-B99A4A8A5BB2}" destId="{00F55D88-7F5C-7741-8BAE-5325F83511B4}" srcOrd="0" destOrd="0" parTransId="{3CBE1288-72BB-6E40-AA8A-EB9E46913A59}" sibTransId="{8FCC4CB7-7EF1-F14F-A815-1E572F0E9F26}"/>
    <dgm:cxn modelId="{8EF6B7D4-B976-024B-B16A-5FBB242CE461}" srcId="{1AB4A8B9-4400-1747-9BD1-C007F9849D64}" destId="{AB05E107-3776-074A-BC3A-C769CC345E3B}" srcOrd="6" destOrd="0" parTransId="{3BBAD3DC-4F83-2F45-9F82-4C76DD2DD7BF}" sibTransId="{00B944E2-5706-5D40-8AD8-F87CDF3BD6F8}"/>
    <dgm:cxn modelId="{A27753D9-5DE1-3846-9BE5-6961390FBDBB}" srcId="{1AB4A8B9-4400-1747-9BD1-C007F9849D64}" destId="{B0BFE36B-BA23-F541-8EED-B185297A5591}" srcOrd="0" destOrd="0" parTransId="{CD60F9CA-2EC8-6842-A890-994AFA3D2906}" sibTransId="{3E094E13-2D31-914A-9B38-27A2EFF3D1F2}"/>
    <dgm:cxn modelId="{D46F54EA-9987-2D45-B4DA-01EB5FE46F80}" srcId="{1AB4A8B9-4400-1747-9BD1-C007F9849D64}" destId="{956007E1-665C-754B-A52D-BEEDD874DE0F}" srcOrd="2" destOrd="0" parTransId="{29403152-F7B1-AB48-B4DF-57D65DC1E86C}" sibTransId="{2E5F019E-CB45-D248-BBF3-EDA5290FE60D}"/>
    <dgm:cxn modelId="{9D55B1EB-0EBB-8B42-8B02-62B75CEF301F}" type="presOf" srcId="{DF3C2F1E-72BE-F641-953F-AF6B495857EC}" destId="{6CDEE65D-CD52-B442-9582-F1102B2CC2C9}" srcOrd="0" destOrd="0" presId="urn:microsoft.com/office/officeart/2005/8/layout/chevron2"/>
    <dgm:cxn modelId="{2E9F37F2-9093-6F4B-8A4E-3A7EDFBBB016}" type="presOf" srcId="{1AB4A8B9-4400-1747-9BD1-C007F9849D64}" destId="{F6C860F5-34E5-8B46-A941-5E8E09835944}" srcOrd="0" destOrd="0" presId="urn:microsoft.com/office/officeart/2005/8/layout/chevron2"/>
    <dgm:cxn modelId="{707A3FFC-00FE-BF48-A771-BF9222CBD03E}" type="presOf" srcId="{956007E1-665C-754B-A52D-BEEDD874DE0F}" destId="{B499EE01-57BE-F843-B0F4-212CD9BC0085}" srcOrd="0" destOrd="0" presId="urn:microsoft.com/office/officeart/2005/8/layout/chevron2"/>
    <dgm:cxn modelId="{A955F83E-9FF4-AA4A-ACC1-AF94DE0E4895}" type="presParOf" srcId="{F6C860F5-34E5-8B46-A941-5E8E09835944}" destId="{E0532A5B-FC20-644B-8B1C-434143F846B2}" srcOrd="0" destOrd="0" presId="urn:microsoft.com/office/officeart/2005/8/layout/chevron2"/>
    <dgm:cxn modelId="{8F1650FD-07AD-414C-8DD5-5DE70BBCFC78}" type="presParOf" srcId="{E0532A5B-FC20-644B-8B1C-434143F846B2}" destId="{F47E72C5-C462-D74F-8889-C45E5D170208}" srcOrd="0" destOrd="0" presId="urn:microsoft.com/office/officeart/2005/8/layout/chevron2"/>
    <dgm:cxn modelId="{042301AD-AF1E-C941-899C-ADEC5F9D80D0}" type="presParOf" srcId="{E0532A5B-FC20-644B-8B1C-434143F846B2}" destId="{9AEC7FC7-1241-494A-B4E0-8BB42D8DA10F}" srcOrd="1" destOrd="0" presId="urn:microsoft.com/office/officeart/2005/8/layout/chevron2"/>
    <dgm:cxn modelId="{EE82C7D6-E5FF-664D-9087-AAD9249E7C3D}" type="presParOf" srcId="{F6C860F5-34E5-8B46-A941-5E8E09835944}" destId="{D7A05302-ABD2-844E-9003-7163FB583BC4}" srcOrd="1" destOrd="0" presId="urn:microsoft.com/office/officeart/2005/8/layout/chevron2"/>
    <dgm:cxn modelId="{0D666C40-1C86-8241-AB5F-C8DF2CC61CC0}" type="presParOf" srcId="{F6C860F5-34E5-8B46-A941-5E8E09835944}" destId="{99B10D2A-78B1-D74A-A412-058BC6E1C6C7}" srcOrd="2" destOrd="0" presId="urn:microsoft.com/office/officeart/2005/8/layout/chevron2"/>
    <dgm:cxn modelId="{61F205C8-CA16-8B42-9267-29049F4637B7}" type="presParOf" srcId="{99B10D2A-78B1-D74A-A412-058BC6E1C6C7}" destId="{22FFBF02-6A51-B145-A077-1E8FE7420415}" srcOrd="0" destOrd="0" presId="urn:microsoft.com/office/officeart/2005/8/layout/chevron2"/>
    <dgm:cxn modelId="{CFF3E441-CEF3-F449-BEB5-235C800553A1}" type="presParOf" srcId="{99B10D2A-78B1-D74A-A412-058BC6E1C6C7}" destId="{6CDEE65D-CD52-B442-9582-F1102B2CC2C9}" srcOrd="1" destOrd="0" presId="urn:microsoft.com/office/officeart/2005/8/layout/chevron2"/>
    <dgm:cxn modelId="{D4EBFB86-00E3-0049-B353-6B60E8FCD460}" type="presParOf" srcId="{F6C860F5-34E5-8B46-A941-5E8E09835944}" destId="{B811CC52-F257-1D42-92C8-AD0683D8A04E}" srcOrd="3" destOrd="0" presId="urn:microsoft.com/office/officeart/2005/8/layout/chevron2"/>
    <dgm:cxn modelId="{B592B219-883E-AA4A-AC95-380EDD09C322}" type="presParOf" srcId="{F6C860F5-34E5-8B46-A941-5E8E09835944}" destId="{ED96BF2C-9956-9F4F-AB87-BD6D7A46BB30}" srcOrd="4" destOrd="0" presId="urn:microsoft.com/office/officeart/2005/8/layout/chevron2"/>
    <dgm:cxn modelId="{A6139072-627E-6043-88A3-7540E6443DB1}" type="presParOf" srcId="{ED96BF2C-9956-9F4F-AB87-BD6D7A46BB30}" destId="{B499EE01-57BE-F843-B0F4-212CD9BC0085}" srcOrd="0" destOrd="0" presId="urn:microsoft.com/office/officeart/2005/8/layout/chevron2"/>
    <dgm:cxn modelId="{DE265D5F-7983-204D-9BD8-1A52D89DDFC5}" type="presParOf" srcId="{ED96BF2C-9956-9F4F-AB87-BD6D7A46BB30}" destId="{276C1ACF-CBF0-5045-B96D-820293FCDB55}" srcOrd="1" destOrd="0" presId="urn:microsoft.com/office/officeart/2005/8/layout/chevron2"/>
    <dgm:cxn modelId="{BCB4E840-78F6-964F-B468-02B698E08431}" type="presParOf" srcId="{F6C860F5-34E5-8B46-A941-5E8E09835944}" destId="{AAC26A22-E4B2-2A42-9EAA-3D2FB8D73399}" srcOrd="5" destOrd="0" presId="urn:microsoft.com/office/officeart/2005/8/layout/chevron2"/>
    <dgm:cxn modelId="{EC5B7A0B-C6E6-404B-A63C-1BE61A139B6B}" type="presParOf" srcId="{F6C860F5-34E5-8B46-A941-5E8E09835944}" destId="{7DA89C3B-78CC-BA4B-925F-7F7DCCDF83F2}" srcOrd="6" destOrd="0" presId="urn:microsoft.com/office/officeart/2005/8/layout/chevron2"/>
    <dgm:cxn modelId="{0E7872C6-28BB-9142-ADD3-BF106636F0AB}" type="presParOf" srcId="{7DA89C3B-78CC-BA4B-925F-7F7DCCDF83F2}" destId="{77CB5FD9-B4D7-D343-953A-47D48E0A5548}" srcOrd="0" destOrd="0" presId="urn:microsoft.com/office/officeart/2005/8/layout/chevron2"/>
    <dgm:cxn modelId="{5BEA022F-A22B-9444-8F8F-7BACC440BEB1}" type="presParOf" srcId="{7DA89C3B-78CC-BA4B-925F-7F7DCCDF83F2}" destId="{093FB2E3-5331-3341-878F-FDED0A9E65FD}" srcOrd="1" destOrd="0" presId="urn:microsoft.com/office/officeart/2005/8/layout/chevron2"/>
    <dgm:cxn modelId="{424B1247-78A5-C94C-80F5-8F20E04793F6}" type="presParOf" srcId="{F6C860F5-34E5-8B46-A941-5E8E09835944}" destId="{D2292186-5FE0-3D49-8FA1-70AF9D3B82C7}" srcOrd="7" destOrd="0" presId="urn:microsoft.com/office/officeart/2005/8/layout/chevron2"/>
    <dgm:cxn modelId="{516B8430-FF6B-564F-A0ED-D9B1E5538C3A}" type="presParOf" srcId="{F6C860F5-34E5-8B46-A941-5E8E09835944}" destId="{4BCE9862-7104-484A-8BEE-0CFC721C1535}" srcOrd="8" destOrd="0" presId="urn:microsoft.com/office/officeart/2005/8/layout/chevron2"/>
    <dgm:cxn modelId="{840792D7-A2CC-6D41-B1F8-BDACE3E47B38}" type="presParOf" srcId="{4BCE9862-7104-484A-8BEE-0CFC721C1535}" destId="{A1F03AFA-8829-8445-BECB-D4E831A88AF6}" srcOrd="0" destOrd="0" presId="urn:microsoft.com/office/officeart/2005/8/layout/chevron2"/>
    <dgm:cxn modelId="{6907129B-E9C9-5342-A7D0-657D4F3B774B}" type="presParOf" srcId="{4BCE9862-7104-484A-8BEE-0CFC721C1535}" destId="{B1C48102-8425-D748-8D04-00F46ACF611C}" srcOrd="1" destOrd="0" presId="urn:microsoft.com/office/officeart/2005/8/layout/chevron2"/>
    <dgm:cxn modelId="{803ABEB4-C706-2C4A-8155-AF98F65D934D}" type="presParOf" srcId="{F6C860F5-34E5-8B46-A941-5E8E09835944}" destId="{6A5362F3-0289-7A40-9972-803172BEE3CB}" srcOrd="9" destOrd="0" presId="urn:microsoft.com/office/officeart/2005/8/layout/chevron2"/>
    <dgm:cxn modelId="{71120812-EBD8-2E41-8B4C-D7FB988FFF15}" type="presParOf" srcId="{F6C860F5-34E5-8B46-A941-5E8E09835944}" destId="{F7282E4B-4473-5A42-8376-1F5F8AA4CA27}" srcOrd="10" destOrd="0" presId="urn:microsoft.com/office/officeart/2005/8/layout/chevron2"/>
    <dgm:cxn modelId="{17E7EFB8-D2A4-624A-9C8A-27CEE9281BA2}" type="presParOf" srcId="{F7282E4B-4473-5A42-8376-1F5F8AA4CA27}" destId="{55E4965C-20A2-C340-A3E1-08D8577D18FD}" srcOrd="0" destOrd="0" presId="urn:microsoft.com/office/officeart/2005/8/layout/chevron2"/>
    <dgm:cxn modelId="{2CD91B4E-80D1-814A-AFA0-75F49A3E12F8}" type="presParOf" srcId="{F7282E4B-4473-5A42-8376-1F5F8AA4CA27}" destId="{CFB8BA52-1C43-C844-B03C-4DC95DB6018D}" srcOrd="1" destOrd="0" presId="urn:microsoft.com/office/officeart/2005/8/layout/chevron2"/>
    <dgm:cxn modelId="{392DB768-93D2-A54D-AE24-E97B38716766}" type="presParOf" srcId="{F6C860F5-34E5-8B46-A941-5E8E09835944}" destId="{A73AD4CD-5BE2-AD4E-9770-EE7741AF55D7}" srcOrd="11" destOrd="0" presId="urn:microsoft.com/office/officeart/2005/8/layout/chevron2"/>
    <dgm:cxn modelId="{F48CF3F7-6F3E-CD42-AF91-596EBCF274E0}" type="presParOf" srcId="{F6C860F5-34E5-8B46-A941-5E8E09835944}" destId="{7ACA8DF3-A9C6-6646-B641-ED3643462F9B}" srcOrd="12" destOrd="0" presId="urn:microsoft.com/office/officeart/2005/8/layout/chevron2"/>
    <dgm:cxn modelId="{837BB9A4-8CEE-D049-A384-D1D41CAF7EE1}" type="presParOf" srcId="{7ACA8DF3-A9C6-6646-B641-ED3643462F9B}" destId="{FA932EE8-39E0-524A-A52A-7057D542E799}" srcOrd="0" destOrd="0" presId="urn:microsoft.com/office/officeart/2005/8/layout/chevron2"/>
    <dgm:cxn modelId="{CF923480-D223-AF4C-B3BA-A47BE7516EEF}" type="presParOf" srcId="{7ACA8DF3-A9C6-6646-B641-ED3643462F9B}" destId="{AAFFE71C-F1C7-FD4B-A4EC-75A89F2CD262}" srcOrd="1" destOrd="0" presId="urn:microsoft.com/office/officeart/2005/8/layout/chevron2"/>
    <dgm:cxn modelId="{84C329BD-F385-E648-B326-E5329E828534}" type="presParOf" srcId="{F6C860F5-34E5-8B46-A941-5E8E09835944}" destId="{5AFD94D0-EFE9-B54C-ABEE-AAD8CE073A29}" srcOrd="13" destOrd="0" presId="urn:microsoft.com/office/officeart/2005/8/layout/chevron2"/>
    <dgm:cxn modelId="{8C649397-6E87-0F4D-BEDF-5535EC4BDF4B}" type="presParOf" srcId="{F6C860F5-34E5-8B46-A941-5E8E09835944}" destId="{22C46505-E1EB-C54D-A965-264E2C9FCDDC}" srcOrd="14" destOrd="0" presId="urn:microsoft.com/office/officeart/2005/8/layout/chevron2"/>
    <dgm:cxn modelId="{9C27B40F-5BF1-B544-A72F-94A04C078EAE}" type="presParOf" srcId="{22C46505-E1EB-C54D-A965-264E2C9FCDDC}" destId="{3CD79CA6-5981-5545-A071-F7608BF47B06}" srcOrd="0" destOrd="0" presId="urn:microsoft.com/office/officeart/2005/8/layout/chevron2"/>
    <dgm:cxn modelId="{262F1FEA-CF86-714D-BABE-41A03861D793}" type="presParOf" srcId="{22C46505-E1EB-C54D-A965-264E2C9FCDDC}" destId="{9A2886FD-AD81-4E4D-AFE6-73A4A67DBCF8}"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AB4A8B9-4400-1747-9BD1-C007F9849D64}" type="doc">
      <dgm:prSet loTypeId="urn:microsoft.com/office/officeart/2005/8/layout/chevron2" loCatId="" qsTypeId="urn:microsoft.com/office/officeart/2005/8/quickstyle/simple1" qsCatId="simple" csTypeId="urn:microsoft.com/office/officeart/2005/8/colors/accent1_2" csCatId="accent1" phldr="1"/>
      <dgm:spPr/>
    </dgm:pt>
    <dgm:pt modelId="{B0BFE36B-BA23-F541-8EED-B185297A5591}">
      <dgm:prSet phldrT="[Text]" custT="1"/>
      <dgm:spPr>
        <a:solidFill>
          <a:schemeClr val="accent1"/>
        </a:solidFill>
        <a:ln>
          <a:noFill/>
        </a:ln>
        <a:effectLst>
          <a:outerShdw blurRad="50800" dist="38100" dir="2700000" algn="tl" rotWithShape="0">
            <a:prstClr val="black">
              <a:alpha val="40000"/>
            </a:prstClr>
          </a:outerShdw>
        </a:effectLst>
      </dgm:spPr>
      <dgm:t>
        <a:bodyPr/>
        <a:lstStyle/>
        <a:p>
          <a:r>
            <a:rPr lang="en-GB" sz="1800" b="1" dirty="0">
              <a:effectLst>
                <a:outerShdw blurRad="50800" dist="38100" dir="2700000" algn="tl" rotWithShape="0">
                  <a:prstClr val="black">
                    <a:alpha val="40000"/>
                  </a:prstClr>
                </a:outerShdw>
              </a:effectLst>
              <a:latin typeface="+mj-lt"/>
            </a:rPr>
            <a:t>1</a:t>
          </a:r>
          <a:endParaRPr lang="en-GB" sz="2000" b="1" dirty="0">
            <a:effectLst>
              <a:outerShdw blurRad="50800" dist="38100" dir="2700000" algn="tl" rotWithShape="0">
                <a:prstClr val="black">
                  <a:alpha val="40000"/>
                </a:prstClr>
              </a:outerShdw>
            </a:effectLst>
            <a:latin typeface="+mj-lt"/>
          </a:endParaRPr>
        </a:p>
      </dgm:t>
    </dgm:pt>
    <dgm:pt modelId="{CD60F9CA-2EC8-6842-A890-994AFA3D2906}" type="parTrans" cxnId="{A27753D9-5DE1-3846-9BE5-6961390FBDBB}">
      <dgm:prSet/>
      <dgm:spPr/>
      <dgm:t>
        <a:bodyPr/>
        <a:lstStyle/>
        <a:p>
          <a:endParaRPr lang="en-GB" sz="1100">
            <a:latin typeface="+mj-lt"/>
          </a:endParaRPr>
        </a:p>
      </dgm:t>
    </dgm:pt>
    <dgm:pt modelId="{3E094E13-2D31-914A-9B38-27A2EFF3D1F2}" type="sibTrans" cxnId="{A27753D9-5DE1-3846-9BE5-6961390FBDBB}">
      <dgm:prSet/>
      <dgm:spPr/>
      <dgm:t>
        <a:bodyPr/>
        <a:lstStyle/>
        <a:p>
          <a:endParaRPr lang="en-GB" sz="1100">
            <a:latin typeface="+mj-lt"/>
          </a:endParaRPr>
        </a:p>
      </dgm:t>
    </dgm:pt>
    <dgm:pt modelId="{0B878368-0570-1E4D-80CE-0695C5E56912}">
      <dgm:prSet phldrT="[Text]" custT="1"/>
      <dgm:spPr>
        <a:ln>
          <a:noFill/>
        </a:ln>
        <a:effectLst>
          <a:outerShdw blurRad="50800" dist="38100" dir="2700000" algn="tl" rotWithShape="0">
            <a:prstClr val="black">
              <a:alpha val="40000"/>
            </a:prstClr>
          </a:outerShdw>
        </a:effectLst>
      </dgm:spPr>
      <dgm:t>
        <a:bodyPr/>
        <a:lstStyle/>
        <a:p>
          <a:r>
            <a:rPr lang="en-GB" sz="1800" b="1" dirty="0">
              <a:effectLst>
                <a:outerShdw blurRad="50800" dist="38100" dir="2700000" algn="tl" rotWithShape="0">
                  <a:prstClr val="black">
                    <a:alpha val="40000"/>
                  </a:prstClr>
                </a:outerShdw>
              </a:effectLst>
              <a:latin typeface="+mj-lt"/>
            </a:rPr>
            <a:t>2</a:t>
          </a:r>
          <a:endParaRPr lang="en-GB" sz="1800" dirty="0">
            <a:latin typeface="+mj-lt"/>
          </a:endParaRPr>
        </a:p>
      </dgm:t>
    </dgm:pt>
    <dgm:pt modelId="{B2D036E4-A63A-8743-8CF1-653DED7F0772}" type="parTrans" cxnId="{2B8873AC-8AC3-4A40-853B-A349FEA767A1}">
      <dgm:prSet/>
      <dgm:spPr/>
      <dgm:t>
        <a:bodyPr/>
        <a:lstStyle/>
        <a:p>
          <a:endParaRPr lang="en-GB" sz="1100">
            <a:latin typeface="+mj-lt"/>
          </a:endParaRPr>
        </a:p>
      </dgm:t>
    </dgm:pt>
    <dgm:pt modelId="{D2879557-4F0E-324F-A2DA-C9B631687A75}" type="sibTrans" cxnId="{2B8873AC-8AC3-4A40-853B-A349FEA767A1}">
      <dgm:prSet/>
      <dgm:spPr/>
      <dgm:t>
        <a:bodyPr/>
        <a:lstStyle/>
        <a:p>
          <a:endParaRPr lang="en-GB" sz="1100">
            <a:latin typeface="+mj-lt"/>
          </a:endParaRPr>
        </a:p>
      </dgm:t>
    </dgm:pt>
    <dgm:pt modelId="{956007E1-665C-754B-A52D-BEEDD874DE0F}">
      <dgm:prSet phldrT="[Text]" custT="1"/>
      <dgm:spPr>
        <a:solidFill>
          <a:srgbClr val="FF0000"/>
        </a:solidFill>
        <a:ln>
          <a:noFill/>
        </a:ln>
        <a:effectLst>
          <a:outerShdw blurRad="50800" dist="38100" dir="2700000" algn="tl" rotWithShape="0">
            <a:prstClr val="black">
              <a:alpha val="40000"/>
            </a:prstClr>
          </a:outerShdw>
        </a:effectLst>
      </dgm:spPr>
      <dgm:t>
        <a:bodyPr/>
        <a:lstStyle/>
        <a:p>
          <a:r>
            <a:rPr lang="en-GB" sz="1800" b="1" dirty="0">
              <a:latin typeface="+mj-lt"/>
            </a:rPr>
            <a:t>3</a:t>
          </a:r>
        </a:p>
      </dgm:t>
    </dgm:pt>
    <dgm:pt modelId="{29403152-F7B1-AB48-B4DF-57D65DC1E86C}" type="parTrans" cxnId="{D46F54EA-9987-2D45-B4DA-01EB5FE46F80}">
      <dgm:prSet/>
      <dgm:spPr/>
      <dgm:t>
        <a:bodyPr/>
        <a:lstStyle/>
        <a:p>
          <a:endParaRPr lang="en-GB" sz="1100">
            <a:latin typeface="+mj-lt"/>
          </a:endParaRPr>
        </a:p>
      </dgm:t>
    </dgm:pt>
    <dgm:pt modelId="{2E5F019E-CB45-D248-BBF3-EDA5290FE60D}" type="sibTrans" cxnId="{D46F54EA-9987-2D45-B4DA-01EB5FE46F80}">
      <dgm:prSet/>
      <dgm:spPr/>
      <dgm:t>
        <a:bodyPr/>
        <a:lstStyle/>
        <a:p>
          <a:endParaRPr lang="en-GB" sz="1100">
            <a:latin typeface="+mj-lt"/>
          </a:endParaRPr>
        </a:p>
      </dgm:t>
    </dgm:pt>
    <dgm:pt modelId="{969A7FE0-2B39-F34C-AF6B-70D17C460812}">
      <dgm:prSet custT="1"/>
      <dgm:spPr>
        <a:ln>
          <a:noFill/>
        </a:ln>
        <a:effectLst>
          <a:outerShdw blurRad="50800" dist="38100" dir="2700000" algn="tl" rotWithShape="0">
            <a:prstClr val="black">
              <a:alpha val="40000"/>
            </a:prstClr>
          </a:outerShdw>
        </a:effectLst>
      </dgm:spPr>
      <dgm:t>
        <a:bodyPr/>
        <a:lstStyle/>
        <a:p>
          <a:r>
            <a:rPr lang="en-GB" sz="1800" b="1" dirty="0">
              <a:effectLst>
                <a:outerShdw blurRad="50800" dist="38100" dir="2700000" algn="tl" rotWithShape="0">
                  <a:prstClr val="black">
                    <a:alpha val="40000"/>
                  </a:prstClr>
                </a:outerShdw>
              </a:effectLst>
              <a:latin typeface="+mj-lt"/>
            </a:rPr>
            <a:t>4</a:t>
          </a:r>
        </a:p>
      </dgm:t>
    </dgm:pt>
    <dgm:pt modelId="{2B182DBF-8A55-D749-A57A-14C29C528688}" type="parTrans" cxnId="{EE4E9713-759B-ED4A-9C64-BC59000BD191}">
      <dgm:prSet/>
      <dgm:spPr/>
      <dgm:t>
        <a:bodyPr/>
        <a:lstStyle/>
        <a:p>
          <a:endParaRPr lang="en-GB" sz="1100">
            <a:latin typeface="+mj-lt"/>
          </a:endParaRPr>
        </a:p>
      </dgm:t>
    </dgm:pt>
    <dgm:pt modelId="{68307534-A34B-264D-9E8E-17B07A428BF6}" type="sibTrans" cxnId="{EE4E9713-759B-ED4A-9C64-BC59000BD191}">
      <dgm:prSet/>
      <dgm:spPr/>
      <dgm:t>
        <a:bodyPr/>
        <a:lstStyle/>
        <a:p>
          <a:endParaRPr lang="en-GB" sz="1100">
            <a:latin typeface="+mj-lt"/>
          </a:endParaRPr>
        </a:p>
      </dgm:t>
    </dgm:pt>
    <dgm:pt modelId="{848E272E-45C4-C541-9934-84B1272BB0D4}">
      <dgm:prSet custT="1"/>
      <dgm:spPr>
        <a:ln>
          <a:noFill/>
        </a:ln>
        <a:effectLst>
          <a:outerShdw blurRad="50800" dist="38100" dir="2700000" algn="tl" rotWithShape="0">
            <a:prstClr val="black">
              <a:alpha val="40000"/>
            </a:prstClr>
          </a:outerShdw>
        </a:effectLst>
      </dgm:spPr>
      <dgm:t>
        <a:bodyPr/>
        <a:lstStyle/>
        <a:p>
          <a:r>
            <a:rPr lang="en-US" sz="1800" b="1" dirty="0">
              <a:effectLst>
                <a:outerShdw blurRad="50800" dist="38100" dir="2700000" algn="tl" rotWithShape="0">
                  <a:prstClr val="black">
                    <a:alpha val="40000"/>
                  </a:prstClr>
                </a:outerShdw>
              </a:effectLst>
              <a:latin typeface="+mj-lt"/>
            </a:rPr>
            <a:t>5</a:t>
          </a:r>
        </a:p>
      </dgm:t>
    </dgm:pt>
    <dgm:pt modelId="{D22FA903-C0B5-1C4B-8205-2FA276144F47}" type="parTrans" cxnId="{DB847EBA-0BCB-E344-A5C5-CF16537B8655}">
      <dgm:prSet/>
      <dgm:spPr/>
      <dgm:t>
        <a:bodyPr/>
        <a:lstStyle/>
        <a:p>
          <a:endParaRPr lang="en-US">
            <a:latin typeface="+mj-lt"/>
          </a:endParaRPr>
        </a:p>
      </dgm:t>
    </dgm:pt>
    <dgm:pt modelId="{9DC2AD74-0243-FA40-B4A5-E044D0DDA244}" type="sibTrans" cxnId="{DB847EBA-0BCB-E344-A5C5-CF16537B8655}">
      <dgm:prSet/>
      <dgm:spPr/>
      <dgm:t>
        <a:bodyPr/>
        <a:lstStyle/>
        <a:p>
          <a:endParaRPr lang="en-US">
            <a:latin typeface="+mj-lt"/>
          </a:endParaRPr>
        </a:p>
      </dgm:t>
    </dgm:pt>
    <dgm:pt modelId="{7C481D0C-7FF9-B343-8D4F-B99A4A8A5BB2}">
      <dgm:prSet custT="1"/>
      <dgm:spPr>
        <a:ln>
          <a:noFill/>
        </a:ln>
        <a:effectLst>
          <a:outerShdw blurRad="50800" dist="38100" dir="2700000" algn="tl" rotWithShape="0">
            <a:prstClr val="black">
              <a:alpha val="40000"/>
            </a:prstClr>
          </a:outerShdw>
        </a:effectLst>
      </dgm:spPr>
      <dgm:t>
        <a:bodyPr/>
        <a:lstStyle/>
        <a:p>
          <a:r>
            <a:rPr lang="en-US" sz="1800" b="1" dirty="0">
              <a:effectLst>
                <a:outerShdw blurRad="50800" dist="38100" dir="2700000" algn="tl" rotWithShape="0">
                  <a:prstClr val="black">
                    <a:alpha val="40000"/>
                  </a:prstClr>
                </a:outerShdw>
              </a:effectLst>
              <a:latin typeface="+mj-lt"/>
            </a:rPr>
            <a:t>6</a:t>
          </a:r>
          <a:endParaRPr lang="en-US" sz="1400" b="1" dirty="0">
            <a:effectLst>
              <a:outerShdw blurRad="50800" dist="38100" dir="2700000" algn="tl" rotWithShape="0">
                <a:prstClr val="black">
                  <a:alpha val="40000"/>
                </a:prstClr>
              </a:outerShdw>
            </a:effectLst>
            <a:latin typeface="+mj-lt"/>
          </a:endParaRPr>
        </a:p>
      </dgm:t>
    </dgm:pt>
    <dgm:pt modelId="{4D528137-1A42-2D4C-941E-DF3FBB344D6D}" type="parTrans" cxnId="{2E2A9684-77A9-1D41-AF52-161239757227}">
      <dgm:prSet/>
      <dgm:spPr/>
      <dgm:t>
        <a:bodyPr/>
        <a:lstStyle/>
        <a:p>
          <a:endParaRPr lang="en-US">
            <a:latin typeface="+mj-lt"/>
          </a:endParaRPr>
        </a:p>
      </dgm:t>
    </dgm:pt>
    <dgm:pt modelId="{F7347020-D90D-B34B-82A0-C02D2F26C42F}" type="sibTrans" cxnId="{2E2A9684-77A9-1D41-AF52-161239757227}">
      <dgm:prSet/>
      <dgm:spPr/>
      <dgm:t>
        <a:bodyPr/>
        <a:lstStyle/>
        <a:p>
          <a:endParaRPr lang="en-US">
            <a:latin typeface="+mj-lt"/>
          </a:endParaRPr>
        </a:p>
      </dgm:t>
    </dgm:pt>
    <dgm:pt modelId="{AB05E107-3776-074A-BC3A-C769CC345E3B}">
      <dgm:prSet custT="1"/>
      <dgm:spPr>
        <a:ln>
          <a:noFill/>
        </a:ln>
        <a:effectLst>
          <a:outerShdw blurRad="50800" dist="38100" dir="2700000" algn="tl" rotWithShape="0">
            <a:prstClr val="black">
              <a:alpha val="40000"/>
            </a:prstClr>
          </a:outerShdw>
        </a:effectLst>
      </dgm:spPr>
      <dgm:t>
        <a:bodyPr/>
        <a:lstStyle/>
        <a:p>
          <a:r>
            <a:rPr lang="en-US" sz="1800" b="1" dirty="0">
              <a:effectLst>
                <a:outerShdw blurRad="50800" dist="38100" dir="2700000" algn="tl" rotWithShape="0">
                  <a:prstClr val="black">
                    <a:alpha val="40000"/>
                  </a:prstClr>
                </a:outerShdw>
              </a:effectLst>
              <a:latin typeface="+mj-lt"/>
            </a:rPr>
            <a:t>7</a:t>
          </a:r>
          <a:endParaRPr lang="en-US" sz="1400" b="1" dirty="0">
            <a:effectLst>
              <a:outerShdw blurRad="50800" dist="38100" dir="2700000" algn="tl" rotWithShape="0">
                <a:prstClr val="black">
                  <a:alpha val="40000"/>
                </a:prstClr>
              </a:outerShdw>
            </a:effectLst>
            <a:latin typeface="+mj-lt"/>
          </a:endParaRPr>
        </a:p>
      </dgm:t>
    </dgm:pt>
    <dgm:pt modelId="{3BBAD3DC-4F83-2F45-9F82-4C76DD2DD7BF}" type="parTrans" cxnId="{8EF6B7D4-B976-024B-B16A-5FBB242CE461}">
      <dgm:prSet/>
      <dgm:spPr/>
      <dgm:t>
        <a:bodyPr/>
        <a:lstStyle/>
        <a:p>
          <a:endParaRPr lang="en-US">
            <a:latin typeface="+mj-lt"/>
          </a:endParaRPr>
        </a:p>
      </dgm:t>
    </dgm:pt>
    <dgm:pt modelId="{00B944E2-5706-5D40-8AD8-F87CDF3BD6F8}" type="sibTrans" cxnId="{8EF6B7D4-B976-024B-B16A-5FBB242CE461}">
      <dgm:prSet/>
      <dgm:spPr/>
      <dgm:t>
        <a:bodyPr/>
        <a:lstStyle/>
        <a:p>
          <a:endParaRPr lang="en-US">
            <a:latin typeface="+mj-lt"/>
          </a:endParaRPr>
        </a:p>
      </dgm:t>
    </dgm:pt>
    <dgm:pt modelId="{EBE96EAF-B864-1949-B1EA-72B24ED0B6D4}">
      <dgm:prSet custT="1"/>
      <dgm:spPr>
        <a:ln>
          <a:noFill/>
        </a:ln>
        <a:effectLst>
          <a:outerShdw blurRad="50800" dist="38100" dir="2700000" algn="tl" rotWithShape="0">
            <a:prstClr val="black">
              <a:alpha val="40000"/>
            </a:prstClr>
          </a:outerShdw>
        </a:effectLst>
      </dgm:spPr>
      <dgm:t>
        <a:bodyPr/>
        <a:lstStyle/>
        <a:p>
          <a:r>
            <a:rPr lang="en-US" sz="1800" b="1" dirty="0">
              <a:effectLst>
                <a:outerShdw blurRad="50800" dist="38100" dir="2700000" algn="tl" rotWithShape="0">
                  <a:prstClr val="black">
                    <a:alpha val="40000"/>
                  </a:prstClr>
                </a:outerShdw>
              </a:effectLst>
              <a:latin typeface="+mj-lt"/>
            </a:rPr>
            <a:t>8</a:t>
          </a:r>
          <a:endParaRPr lang="en-US" sz="1400" b="1" dirty="0">
            <a:effectLst>
              <a:outerShdw blurRad="50800" dist="38100" dir="2700000" algn="tl" rotWithShape="0">
                <a:prstClr val="black">
                  <a:alpha val="40000"/>
                </a:prstClr>
              </a:outerShdw>
            </a:effectLst>
            <a:latin typeface="+mj-lt"/>
          </a:endParaRPr>
        </a:p>
      </dgm:t>
    </dgm:pt>
    <dgm:pt modelId="{3E1024F4-F023-3E48-88B7-52CB01484B72}" type="parTrans" cxnId="{2F64E394-E00D-C741-A8E8-E6C7683EEEC6}">
      <dgm:prSet/>
      <dgm:spPr/>
      <dgm:t>
        <a:bodyPr/>
        <a:lstStyle/>
        <a:p>
          <a:endParaRPr lang="en-US">
            <a:latin typeface="+mj-lt"/>
          </a:endParaRPr>
        </a:p>
      </dgm:t>
    </dgm:pt>
    <dgm:pt modelId="{A9C0E234-DF95-F445-B5C7-C8A666E7B26D}" type="sibTrans" cxnId="{2F64E394-E00D-C741-A8E8-E6C7683EEEC6}">
      <dgm:prSet/>
      <dgm:spPr/>
      <dgm:t>
        <a:bodyPr/>
        <a:lstStyle/>
        <a:p>
          <a:endParaRPr lang="en-US">
            <a:latin typeface="+mj-lt"/>
          </a:endParaRPr>
        </a:p>
      </dgm:t>
    </dgm:pt>
    <dgm:pt modelId="{4D3C4B2E-B64F-C341-99DA-4CB8F4D618D7}">
      <dgm:prSet/>
      <dgm:spPr>
        <a:noFill/>
        <a:ln>
          <a:noFill/>
        </a:ln>
      </dgm:spPr>
      <dgm:t>
        <a:bodyPr/>
        <a:lstStyle/>
        <a:p>
          <a:pPr>
            <a:buFont typeface="+mj-lt"/>
            <a:buNone/>
          </a:pPr>
          <a:endParaRPr lang="en-US" dirty="0">
            <a:latin typeface="+mj-lt"/>
          </a:endParaRPr>
        </a:p>
      </dgm:t>
    </dgm:pt>
    <dgm:pt modelId="{EFD6C77E-C174-464C-88FD-36135D71F83D}" type="parTrans" cxnId="{2CED5219-28A8-7F4A-9403-ED5090551663}">
      <dgm:prSet/>
      <dgm:spPr/>
      <dgm:t>
        <a:bodyPr/>
        <a:lstStyle/>
        <a:p>
          <a:endParaRPr lang="en-US">
            <a:latin typeface="+mj-lt"/>
          </a:endParaRPr>
        </a:p>
      </dgm:t>
    </dgm:pt>
    <dgm:pt modelId="{50DF0113-3F2F-7541-A554-5BA7DBBCB6D5}" type="sibTrans" cxnId="{2CED5219-28A8-7F4A-9403-ED5090551663}">
      <dgm:prSet/>
      <dgm:spPr/>
      <dgm:t>
        <a:bodyPr/>
        <a:lstStyle/>
        <a:p>
          <a:endParaRPr lang="en-US">
            <a:latin typeface="+mj-lt"/>
          </a:endParaRPr>
        </a:p>
      </dgm:t>
    </dgm:pt>
    <dgm:pt modelId="{DF3C2F1E-72BE-F641-953F-AF6B495857EC}">
      <dgm:prSet/>
      <dgm:spPr>
        <a:noFill/>
        <a:ln>
          <a:noFill/>
        </a:ln>
      </dgm:spPr>
      <dgm:t>
        <a:bodyPr/>
        <a:lstStyle/>
        <a:p>
          <a:pPr>
            <a:buNone/>
          </a:pPr>
          <a:endParaRPr lang="en-US" dirty="0">
            <a:latin typeface="+mj-lt"/>
          </a:endParaRPr>
        </a:p>
      </dgm:t>
    </dgm:pt>
    <dgm:pt modelId="{05C42CB0-1F5F-AA4E-A1F1-7D0E27B64F12}" type="parTrans" cxnId="{A6EAAB10-278A-0D47-8D2A-D13B6878CEA4}">
      <dgm:prSet/>
      <dgm:spPr/>
      <dgm:t>
        <a:bodyPr/>
        <a:lstStyle/>
        <a:p>
          <a:endParaRPr lang="en-US">
            <a:latin typeface="+mj-lt"/>
          </a:endParaRPr>
        </a:p>
      </dgm:t>
    </dgm:pt>
    <dgm:pt modelId="{B49C6429-EAEE-844D-94DC-645C2A7A9773}" type="sibTrans" cxnId="{A6EAAB10-278A-0D47-8D2A-D13B6878CEA4}">
      <dgm:prSet/>
      <dgm:spPr/>
      <dgm:t>
        <a:bodyPr/>
        <a:lstStyle/>
        <a:p>
          <a:endParaRPr lang="en-US">
            <a:latin typeface="+mj-lt"/>
          </a:endParaRPr>
        </a:p>
      </dgm:t>
    </dgm:pt>
    <dgm:pt modelId="{6E2FC69D-2FE3-5B4F-A179-FED4DADE4723}">
      <dgm:prSet/>
      <dgm:spPr>
        <a:noFill/>
        <a:ln>
          <a:noFill/>
        </a:ln>
      </dgm:spPr>
      <dgm:t>
        <a:bodyPr/>
        <a:lstStyle/>
        <a:p>
          <a:pPr>
            <a:buNone/>
          </a:pPr>
          <a:endParaRPr lang="en-US" dirty="0">
            <a:latin typeface="+mj-lt"/>
          </a:endParaRPr>
        </a:p>
      </dgm:t>
    </dgm:pt>
    <dgm:pt modelId="{36447C30-2B8D-E844-B08E-540B84CFF83B}" type="parTrans" cxnId="{5920E65C-1567-374D-B5B3-9C44C6A7F14F}">
      <dgm:prSet/>
      <dgm:spPr/>
      <dgm:t>
        <a:bodyPr/>
        <a:lstStyle/>
        <a:p>
          <a:endParaRPr lang="en-US">
            <a:latin typeface="+mj-lt"/>
          </a:endParaRPr>
        </a:p>
      </dgm:t>
    </dgm:pt>
    <dgm:pt modelId="{19C17725-9D22-5749-901A-D7B053FE0EF5}" type="sibTrans" cxnId="{5920E65C-1567-374D-B5B3-9C44C6A7F14F}">
      <dgm:prSet/>
      <dgm:spPr/>
      <dgm:t>
        <a:bodyPr/>
        <a:lstStyle/>
        <a:p>
          <a:endParaRPr lang="en-US">
            <a:latin typeface="+mj-lt"/>
          </a:endParaRPr>
        </a:p>
      </dgm:t>
    </dgm:pt>
    <dgm:pt modelId="{3AFCC248-3306-EA42-BFF6-07DB9A3FA8B7}">
      <dgm:prSet/>
      <dgm:spPr>
        <a:noFill/>
        <a:ln>
          <a:noFill/>
        </a:ln>
      </dgm:spPr>
      <dgm:t>
        <a:bodyPr/>
        <a:lstStyle/>
        <a:p>
          <a:pPr>
            <a:buNone/>
          </a:pPr>
          <a:endParaRPr lang="en-US" dirty="0">
            <a:latin typeface="+mj-lt"/>
          </a:endParaRPr>
        </a:p>
      </dgm:t>
    </dgm:pt>
    <dgm:pt modelId="{164D2007-B714-CE4C-AC51-1B5383983FD7}" type="parTrans" cxnId="{5CD8AE61-0712-1B4B-9831-8645F89D05CB}">
      <dgm:prSet/>
      <dgm:spPr/>
      <dgm:t>
        <a:bodyPr/>
        <a:lstStyle/>
        <a:p>
          <a:endParaRPr lang="en-US">
            <a:latin typeface="+mj-lt"/>
          </a:endParaRPr>
        </a:p>
      </dgm:t>
    </dgm:pt>
    <dgm:pt modelId="{7F1AACBD-8139-4E43-A553-B649A02251DD}" type="sibTrans" cxnId="{5CD8AE61-0712-1B4B-9831-8645F89D05CB}">
      <dgm:prSet/>
      <dgm:spPr/>
      <dgm:t>
        <a:bodyPr/>
        <a:lstStyle/>
        <a:p>
          <a:endParaRPr lang="en-US">
            <a:latin typeface="+mj-lt"/>
          </a:endParaRPr>
        </a:p>
      </dgm:t>
    </dgm:pt>
    <dgm:pt modelId="{0649426A-F27B-5441-A053-15CB880310E6}">
      <dgm:prSet/>
      <dgm:spPr>
        <a:noFill/>
        <a:ln>
          <a:noFill/>
        </a:ln>
      </dgm:spPr>
      <dgm:t>
        <a:bodyPr/>
        <a:lstStyle/>
        <a:p>
          <a:pPr>
            <a:buNone/>
          </a:pPr>
          <a:endParaRPr lang="en-US" baseline="-25000" dirty="0">
            <a:latin typeface="+mj-lt"/>
          </a:endParaRPr>
        </a:p>
      </dgm:t>
    </dgm:pt>
    <dgm:pt modelId="{76FD878D-4687-894C-B954-3A54A51B103D}" type="parTrans" cxnId="{A9D4DB3D-B219-124C-8456-260933B71054}">
      <dgm:prSet/>
      <dgm:spPr/>
      <dgm:t>
        <a:bodyPr/>
        <a:lstStyle/>
        <a:p>
          <a:endParaRPr lang="en-US">
            <a:latin typeface="+mj-lt"/>
          </a:endParaRPr>
        </a:p>
      </dgm:t>
    </dgm:pt>
    <dgm:pt modelId="{5A71733A-E15C-7D44-BA44-AF80CA6D2B24}" type="sibTrans" cxnId="{A9D4DB3D-B219-124C-8456-260933B71054}">
      <dgm:prSet/>
      <dgm:spPr/>
      <dgm:t>
        <a:bodyPr/>
        <a:lstStyle/>
        <a:p>
          <a:endParaRPr lang="en-US">
            <a:latin typeface="+mj-lt"/>
          </a:endParaRPr>
        </a:p>
      </dgm:t>
    </dgm:pt>
    <dgm:pt modelId="{00F55D88-7F5C-7741-8BAE-5325F83511B4}">
      <dgm:prSet/>
      <dgm:spPr>
        <a:noFill/>
        <a:ln>
          <a:noFill/>
        </a:ln>
      </dgm:spPr>
      <dgm:t>
        <a:bodyPr/>
        <a:lstStyle/>
        <a:p>
          <a:pPr>
            <a:buNone/>
          </a:pPr>
          <a:endParaRPr lang="en-US" dirty="0">
            <a:latin typeface="+mj-lt"/>
          </a:endParaRPr>
        </a:p>
      </dgm:t>
    </dgm:pt>
    <dgm:pt modelId="{3CBE1288-72BB-6E40-AA8A-EB9E46913A59}" type="parTrans" cxnId="{C16A69CF-138C-5E4B-B4B9-32CB860D6633}">
      <dgm:prSet/>
      <dgm:spPr/>
      <dgm:t>
        <a:bodyPr/>
        <a:lstStyle/>
        <a:p>
          <a:endParaRPr lang="en-US">
            <a:latin typeface="+mj-lt"/>
          </a:endParaRPr>
        </a:p>
      </dgm:t>
    </dgm:pt>
    <dgm:pt modelId="{8FCC4CB7-7EF1-F14F-A815-1E572F0E9F26}" type="sibTrans" cxnId="{C16A69CF-138C-5E4B-B4B9-32CB860D6633}">
      <dgm:prSet/>
      <dgm:spPr/>
      <dgm:t>
        <a:bodyPr/>
        <a:lstStyle/>
        <a:p>
          <a:endParaRPr lang="en-US">
            <a:latin typeface="+mj-lt"/>
          </a:endParaRPr>
        </a:p>
      </dgm:t>
    </dgm:pt>
    <dgm:pt modelId="{A897B7C9-7CEE-FB4A-9727-E7B591E9C20F}">
      <dgm:prSet/>
      <dgm:spPr>
        <a:noFill/>
        <a:ln>
          <a:noFill/>
        </a:ln>
      </dgm:spPr>
      <dgm:t>
        <a:bodyPr/>
        <a:lstStyle/>
        <a:p>
          <a:pPr>
            <a:buNone/>
          </a:pPr>
          <a:endParaRPr lang="en-US" dirty="0">
            <a:latin typeface="+mj-lt"/>
          </a:endParaRPr>
        </a:p>
      </dgm:t>
    </dgm:pt>
    <dgm:pt modelId="{CAE4B9ED-9D23-5642-98BD-F70750B563C3}" type="parTrans" cxnId="{3A50A6B1-C90A-2343-8267-F97DDE7B7447}">
      <dgm:prSet/>
      <dgm:spPr/>
      <dgm:t>
        <a:bodyPr/>
        <a:lstStyle/>
        <a:p>
          <a:endParaRPr lang="en-US">
            <a:latin typeface="+mj-lt"/>
          </a:endParaRPr>
        </a:p>
      </dgm:t>
    </dgm:pt>
    <dgm:pt modelId="{F23BA596-684B-0840-8ED0-9F61C2C788D1}" type="sibTrans" cxnId="{3A50A6B1-C90A-2343-8267-F97DDE7B7447}">
      <dgm:prSet/>
      <dgm:spPr/>
      <dgm:t>
        <a:bodyPr/>
        <a:lstStyle/>
        <a:p>
          <a:endParaRPr lang="en-US">
            <a:latin typeface="+mj-lt"/>
          </a:endParaRPr>
        </a:p>
      </dgm:t>
    </dgm:pt>
    <dgm:pt modelId="{BAF0C726-BFCC-314A-80B4-D3E6EC25D021}">
      <dgm:prSet/>
      <dgm:spPr>
        <a:noFill/>
        <a:ln>
          <a:noFill/>
        </a:ln>
      </dgm:spPr>
      <dgm:t>
        <a:bodyPr/>
        <a:lstStyle/>
        <a:p>
          <a:pPr>
            <a:buNone/>
          </a:pPr>
          <a:endParaRPr lang="en-US" dirty="0">
            <a:latin typeface="+mj-lt"/>
          </a:endParaRPr>
        </a:p>
      </dgm:t>
    </dgm:pt>
    <dgm:pt modelId="{118D2981-D0CE-514C-880C-C70B4286FC73}" type="parTrans" cxnId="{D8009D47-A539-7747-B0DD-1E3EB88AD249}">
      <dgm:prSet/>
      <dgm:spPr/>
      <dgm:t>
        <a:bodyPr/>
        <a:lstStyle/>
        <a:p>
          <a:endParaRPr lang="en-US">
            <a:latin typeface="+mj-lt"/>
          </a:endParaRPr>
        </a:p>
      </dgm:t>
    </dgm:pt>
    <dgm:pt modelId="{2A71705B-3301-104F-B909-4D11E022A097}" type="sibTrans" cxnId="{D8009D47-A539-7747-B0DD-1E3EB88AD249}">
      <dgm:prSet/>
      <dgm:spPr/>
      <dgm:t>
        <a:bodyPr/>
        <a:lstStyle/>
        <a:p>
          <a:endParaRPr lang="en-US">
            <a:latin typeface="+mj-lt"/>
          </a:endParaRPr>
        </a:p>
      </dgm:t>
    </dgm:pt>
    <dgm:pt modelId="{F6C860F5-34E5-8B46-A941-5E8E09835944}" type="pres">
      <dgm:prSet presAssocID="{1AB4A8B9-4400-1747-9BD1-C007F9849D64}" presName="linearFlow" presStyleCnt="0">
        <dgm:presLayoutVars>
          <dgm:dir/>
          <dgm:animLvl val="lvl"/>
          <dgm:resizeHandles val="exact"/>
        </dgm:presLayoutVars>
      </dgm:prSet>
      <dgm:spPr/>
    </dgm:pt>
    <dgm:pt modelId="{E0532A5B-FC20-644B-8B1C-434143F846B2}" type="pres">
      <dgm:prSet presAssocID="{B0BFE36B-BA23-F541-8EED-B185297A5591}" presName="composite" presStyleCnt="0"/>
      <dgm:spPr/>
    </dgm:pt>
    <dgm:pt modelId="{F47E72C5-C462-D74F-8889-C45E5D170208}" type="pres">
      <dgm:prSet presAssocID="{B0BFE36B-BA23-F541-8EED-B185297A5591}" presName="parentText" presStyleLbl="alignNode1" presStyleIdx="0" presStyleCnt="8">
        <dgm:presLayoutVars>
          <dgm:chMax val="1"/>
          <dgm:bulletEnabled val="1"/>
        </dgm:presLayoutVars>
      </dgm:prSet>
      <dgm:spPr/>
    </dgm:pt>
    <dgm:pt modelId="{9AEC7FC7-1241-494A-B4E0-8BB42D8DA10F}" type="pres">
      <dgm:prSet presAssocID="{B0BFE36B-BA23-F541-8EED-B185297A5591}" presName="descendantText" presStyleLbl="alignAcc1" presStyleIdx="0" presStyleCnt="8" custLinFactNeighborX="145" custLinFactNeighborY="6622">
        <dgm:presLayoutVars>
          <dgm:bulletEnabled val="1"/>
        </dgm:presLayoutVars>
      </dgm:prSet>
      <dgm:spPr/>
    </dgm:pt>
    <dgm:pt modelId="{D7A05302-ABD2-844E-9003-7163FB583BC4}" type="pres">
      <dgm:prSet presAssocID="{3E094E13-2D31-914A-9B38-27A2EFF3D1F2}" presName="sp" presStyleCnt="0"/>
      <dgm:spPr/>
    </dgm:pt>
    <dgm:pt modelId="{99B10D2A-78B1-D74A-A412-058BC6E1C6C7}" type="pres">
      <dgm:prSet presAssocID="{0B878368-0570-1E4D-80CE-0695C5E56912}" presName="composite" presStyleCnt="0"/>
      <dgm:spPr/>
    </dgm:pt>
    <dgm:pt modelId="{22FFBF02-6A51-B145-A077-1E8FE7420415}" type="pres">
      <dgm:prSet presAssocID="{0B878368-0570-1E4D-80CE-0695C5E56912}" presName="parentText" presStyleLbl="alignNode1" presStyleIdx="1" presStyleCnt="8">
        <dgm:presLayoutVars>
          <dgm:chMax val="1"/>
          <dgm:bulletEnabled val="1"/>
        </dgm:presLayoutVars>
      </dgm:prSet>
      <dgm:spPr/>
    </dgm:pt>
    <dgm:pt modelId="{6CDEE65D-CD52-B442-9582-F1102B2CC2C9}" type="pres">
      <dgm:prSet presAssocID="{0B878368-0570-1E4D-80CE-0695C5E56912}" presName="descendantText" presStyleLbl="alignAcc1" presStyleIdx="1" presStyleCnt="8">
        <dgm:presLayoutVars>
          <dgm:bulletEnabled val="1"/>
        </dgm:presLayoutVars>
      </dgm:prSet>
      <dgm:spPr/>
    </dgm:pt>
    <dgm:pt modelId="{B811CC52-F257-1D42-92C8-AD0683D8A04E}" type="pres">
      <dgm:prSet presAssocID="{D2879557-4F0E-324F-A2DA-C9B631687A75}" presName="sp" presStyleCnt="0"/>
      <dgm:spPr/>
    </dgm:pt>
    <dgm:pt modelId="{ED96BF2C-9956-9F4F-AB87-BD6D7A46BB30}" type="pres">
      <dgm:prSet presAssocID="{956007E1-665C-754B-A52D-BEEDD874DE0F}" presName="composite" presStyleCnt="0"/>
      <dgm:spPr/>
    </dgm:pt>
    <dgm:pt modelId="{B499EE01-57BE-F843-B0F4-212CD9BC0085}" type="pres">
      <dgm:prSet presAssocID="{956007E1-665C-754B-A52D-BEEDD874DE0F}" presName="parentText" presStyleLbl="alignNode1" presStyleIdx="2" presStyleCnt="8">
        <dgm:presLayoutVars>
          <dgm:chMax val="1"/>
          <dgm:bulletEnabled val="1"/>
        </dgm:presLayoutVars>
      </dgm:prSet>
      <dgm:spPr/>
    </dgm:pt>
    <dgm:pt modelId="{276C1ACF-CBF0-5045-B96D-820293FCDB55}" type="pres">
      <dgm:prSet presAssocID="{956007E1-665C-754B-A52D-BEEDD874DE0F}" presName="descendantText" presStyleLbl="alignAcc1" presStyleIdx="2" presStyleCnt="8">
        <dgm:presLayoutVars>
          <dgm:bulletEnabled val="1"/>
        </dgm:presLayoutVars>
      </dgm:prSet>
      <dgm:spPr/>
    </dgm:pt>
    <dgm:pt modelId="{AAC26A22-E4B2-2A42-9EAA-3D2FB8D73399}" type="pres">
      <dgm:prSet presAssocID="{2E5F019E-CB45-D248-BBF3-EDA5290FE60D}" presName="sp" presStyleCnt="0"/>
      <dgm:spPr/>
    </dgm:pt>
    <dgm:pt modelId="{7DA89C3B-78CC-BA4B-925F-7F7DCCDF83F2}" type="pres">
      <dgm:prSet presAssocID="{969A7FE0-2B39-F34C-AF6B-70D17C460812}" presName="composite" presStyleCnt="0"/>
      <dgm:spPr/>
    </dgm:pt>
    <dgm:pt modelId="{77CB5FD9-B4D7-D343-953A-47D48E0A5548}" type="pres">
      <dgm:prSet presAssocID="{969A7FE0-2B39-F34C-AF6B-70D17C460812}" presName="parentText" presStyleLbl="alignNode1" presStyleIdx="3" presStyleCnt="8">
        <dgm:presLayoutVars>
          <dgm:chMax val="1"/>
          <dgm:bulletEnabled val="1"/>
        </dgm:presLayoutVars>
      </dgm:prSet>
      <dgm:spPr/>
    </dgm:pt>
    <dgm:pt modelId="{093FB2E3-5331-3341-878F-FDED0A9E65FD}" type="pres">
      <dgm:prSet presAssocID="{969A7FE0-2B39-F34C-AF6B-70D17C460812}" presName="descendantText" presStyleLbl="alignAcc1" presStyleIdx="3" presStyleCnt="8">
        <dgm:presLayoutVars>
          <dgm:bulletEnabled val="1"/>
        </dgm:presLayoutVars>
      </dgm:prSet>
      <dgm:spPr/>
    </dgm:pt>
    <dgm:pt modelId="{D2292186-5FE0-3D49-8FA1-70AF9D3B82C7}" type="pres">
      <dgm:prSet presAssocID="{68307534-A34B-264D-9E8E-17B07A428BF6}" presName="sp" presStyleCnt="0"/>
      <dgm:spPr/>
    </dgm:pt>
    <dgm:pt modelId="{4BCE9862-7104-484A-8BEE-0CFC721C1535}" type="pres">
      <dgm:prSet presAssocID="{848E272E-45C4-C541-9934-84B1272BB0D4}" presName="composite" presStyleCnt="0"/>
      <dgm:spPr/>
    </dgm:pt>
    <dgm:pt modelId="{A1F03AFA-8829-8445-BECB-D4E831A88AF6}" type="pres">
      <dgm:prSet presAssocID="{848E272E-45C4-C541-9934-84B1272BB0D4}" presName="parentText" presStyleLbl="alignNode1" presStyleIdx="4" presStyleCnt="8">
        <dgm:presLayoutVars>
          <dgm:chMax val="1"/>
          <dgm:bulletEnabled val="1"/>
        </dgm:presLayoutVars>
      </dgm:prSet>
      <dgm:spPr/>
    </dgm:pt>
    <dgm:pt modelId="{B1C48102-8425-D748-8D04-00F46ACF611C}" type="pres">
      <dgm:prSet presAssocID="{848E272E-45C4-C541-9934-84B1272BB0D4}" presName="descendantText" presStyleLbl="alignAcc1" presStyleIdx="4" presStyleCnt="8">
        <dgm:presLayoutVars>
          <dgm:bulletEnabled val="1"/>
        </dgm:presLayoutVars>
      </dgm:prSet>
      <dgm:spPr/>
    </dgm:pt>
    <dgm:pt modelId="{6A5362F3-0289-7A40-9972-803172BEE3CB}" type="pres">
      <dgm:prSet presAssocID="{9DC2AD74-0243-FA40-B4A5-E044D0DDA244}" presName="sp" presStyleCnt="0"/>
      <dgm:spPr/>
    </dgm:pt>
    <dgm:pt modelId="{F7282E4B-4473-5A42-8376-1F5F8AA4CA27}" type="pres">
      <dgm:prSet presAssocID="{7C481D0C-7FF9-B343-8D4F-B99A4A8A5BB2}" presName="composite" presStyleCnt="0"/>
      <dgm:spPr/>
    </dgm:pt>
    <dgm:pt modelId="{55E4965C-20A2-C340-A3E1-08D8577D18FD}" type="pres">
      <dgm:prSet presAssocID="{7C481D0C-7FF9-B343-8D4F-B99A4A8A5BB2}" presName="parentText" presStyleLbl="alignNode1" presStyleIdx="5" presStyleCnt="8">
        <dgm:presLayoutVars>
          <dgm:chMax val="1"/>
          <dgm:bulletEnabled val="1"/>
        </dgm:presLayoutVars>
      </dgm:prSet>
      <dgm:spPr/>
    </dgm:pt>
    <dgm:pt modelId="{CFB8BA52-1C43-C844-B03C-4DC95DB6018D}" type="pres">
      <dgm:prSet presAssocID="{7C481D0C-7FF9-B343-8D4F-B99A4A8A5BB2}" presName="descendantText" presStyleLbl="alignAcc1" presStyleIdx="5" presStyleCnt="8">
        <dgm:presLayoutVars>
          <dgm:bulletEnabled val="1"/>
        </dgm:presLayoutVars>
      </dgm:prSet>
      <dgm:spPr/>
    </dgm:pt>
    <dgm:pt modelId="{A73AD4CD-5BE2-AD4E-9770-EE7741AF55D7}" type="pres">
      <dgm:prSet presAssocID="{F7347020-D90D-B34B-82A0-C02D2F26C42F}" presName="sp" presStyleCnt="0"/>
      <dgm:spPr/>
    </dgm:pt>
    <dgm:pt modelId="{7ACA8DF3-A9C6-6646-B641-ED3643462F9B}" type="pres">
      <dgm:prSet presAssocID="{AB05E107-3776-074A-BC3A-C769CC345E3B}" presName="composite" presStyleCnt="0"/>
      <dgm:spPr/>
    </dgm:pt>
    <dgm:pt modelId="{FA932EE8-39E0-524A-A52A-7057D542E799}" type="pres">
      <dgm:prSet presAssocID="{AB05E107-3776-074A-BC3A-C769CC345E3B}" presName="parentText" presStyleLbl="alignNode1" presStyleIdx="6" presStyleCnt="8">
        <dgm:presLayoutVars>
          <dgm:chMax val="1"/>
          <dgm:bulletEnabled val="1"/>
        </dgm:presLayoutVars>
      </dgm:prSet>
      <dgm:spPr/>
    </dgm:pt>
    <dgm:pt modelId="{AAFFE71C-F1C7-FD4B-A4EC-75A89F2CD262}" type="pres">
      <dgm:prSet presAssocID="{AB05E107-3776-074A-BC3A-C769CC345E3B}" presName="descendantText" presStyleLbl="alignAcc1" presStyleIdx="6" presStyleCnt="8">
        <dgm:presLayoutVars>
          <dgm:bulletEnabled val="1"/>
        </dgm:presLayoutVars>
      </dgm:prSet>
      <dgm:spPr/>
    </dgm:pt>
    <dgm:pt modelId="{5AFD94D0-EFE9-B54C-ABEE-AAD8CE073A29}" type="pres">
      <dgm:prSet presAssocID="{00B944E2-5706-5D40-8AD8-F87CDF3BD6F8}" presName="sp" presStyleCnt="0"/>
      <dgm:spPr/>
    </dgm:pt>
    <dgm:pt modelId="{22C46505-E1EB-C54D-A965-264E2C9FCDDC}" type="pres">
      <dgm:prSet presAssocID="{EBE96EAF-B864-1949-B1EA-72B24ED0B6D4}" presName="composite" presStyleCnt="0"/>
      <dgm:spPr/>
    </dgm:pt>
    <dgm:pt modelId="{3CD79CA6-5981-5545-A071-F7608BF47B06}" type="pres">
      <dgm:prSet presAssocID="{EBE96EAF-B864-1949-B1EA-72B24ED0B6D4}" presName="parentText" presStyleLbl="alignNode1" presStyleIdx="7" presStyleCnt="8">
        <dgm:presLayoutVars>
          <dgm:chMax val="1"/>
          <dgm:bulletEnabled val="1"/>
        </dgm:presLayoutVars>
      </dgm:prSet>
      <dgm:spPr/>
    </dgm:pt>
    <dgm:pt modelId="{9A2886FD-AD81-4E4D-AFE6-73A4A67DBCF8}" type="pres">
      <dgm:prSet presAssocID="{EBE96EAF-B864-1949-B1EA-72B24ED0B6D4}" presName="descendantText" presStyleLbl="alignAcc1" presStyleIdx="7" presStyleCnt="8">
        <dgm:presLayoutVars>
          <dgm:bulletEnabled val="1"/>
        </dgm:presLayoutVars>
      </dgm:prSet>
      <dgm:spPr/>
    </dgm:pt>
  </dgm:ptLst>
  <dgm:cxnLst>
    <dgm:cxn modelId="{20FE0101-5B02-AB41-8E47-CEEFC0FB32A4}" type="presOf" srcId="{3AFCC248-3306-EA42-BFF6-07DB9A3FA8B7}" destId="{093FB2E3-5331-3341-878F-FDED0A9E65FD}" srcOrd="0" destOrd="0" presId="urn:microsoft.com/office/officeart/2005/8/layout/chevron2"/>
    <dgm:cxn modelId="{A6EAAB10-278A-0D47-8D2A-D13B6878CEA4}" srcId="{0B878368-0570-1E4D-80CE-0695C5E56912}" destId="{DF3C2F1E-72BE-F641-953F-AF6B495857EC}" srcOrd="0" destOrd="0" parTransId="{05C42CB0-1F5F-AA4E-A1F1-7D0E27B64F12}" sibTransId="{B49C6429-EAEE-844D-94DC-645C2A7A9773}"/>
    <dgm:cxn modelId="{EE4E9713-759B-ED4A-9C64-BC59000BD191}" srcId="{1AB4A8B9-4400-1747-9BD1-C007F9849D64}" destId="{969A7FE0-2B39-F34C-AF6B-70D17C460812}" srcOrd="3" destOrd="0" parTransId="{2B182DBF-8A55-D749-A57A-14C29C528688}" sibTransId="{68307534-A34B-264D-9E8E-17B07A428BF6}"/>
    <dgm:cxn modelId="{2CED5219-28A8-7F4A-9403-ED5090551663}" srcId="{B0BFE36B-BA23-F541-8EED-B185297A5591}" destId="{4D3C4B2E-B64F-C341-99DA-4CB8F4D618D7}" srcOrd="0" destOrd="0" parTransId="{EFD6C77E-C174-464C-88FD-36135D71F83D}" sibTransId="{50DF0113-3F2F-7541-A554-5BA7DBBCB6D5}"/>
    <dgm:cxn modelId="{B4EC6B25-1C00-5A4C-B666-B9FDB1B03AD7}" type="presOf" srcId="{00F55D88-7F5C-7741-8BAE-5325F83511B4}" destId="{CFB8BA52-1C43-C844-B03C-4DC95DB6018D}" srcOrd="0" destOrd="0" presId="urn:microsoft.com/office/officeart/2005/8/layout/chevron2"/>
    <dgm:cxn modelId="{2AB2E527-233E-FC49-A351-E8F82686C1A6}" type="presOf" srcId="{BAF0C726-BFCC-314A-80B4-D3E6EC25D021}" destId="{9A2886FD-AD81-4E4D-AFE6-73A4A67DBCF8}" srcOrd="0" destOrd="0" presId="urn:microsoft.com/office/officeart/2005/8/layout/chevron2"/>
    <dgm:cxn modelId="{A9D4DB3D-B219-124C-8456-260933B71054}" srcId="{848E272E-45C4-C541-9934-84B1272BB0D4}" destId="{0649426A-F27B-5441-A053-15CB880310E6}" srcOrd="0" destOrd="0" parTransId="{76FD878D-4687-894C-B954-3A54A51B103D}" sibTransId="{5A71733A-E15C-7D44-BA44-AF80CA6D2B24}"/>
    <dgm:cxn modelId="{E640623E-F731-534B-BEBE-19C0A8F990FC}" type="presOf" srcId="{0B878368-0570-1E4D-80CE-0695C5E56912}" destId="{22FFBF02-6A51-B145-A077-1E8FE7420415}" srcOrd="0" destOrd="0" presId="urn:microsoft.com/office/officeart/2005/8/layout/chevron2"/>
    <dgm:cxn modelId="{D8009D47-A539-7747-B0DD-1E3EB88AD249}" srcId="{EBE96EAF-B864-1949-B1EA-72B24ED0B6D4}" destId="{BAF0C726-BFCC-314A-80B4-D3E6EC25D021}" srcOrd="0" destOrd="0" parTransId="{118D2981-D0CE-514C-880C-C70B4286FC73}" sibTransId="{2A71705B-3301-104F-B909-4D11E022A097}"/>
    <dgm:cxn modelId="{50523650-EE81-8C47-909D-4F5E0C7F4169}" type="presOf" srcId="{B0BFE36B-BA23-F541-8EED-B185297A5591}" destId="{F47E72C5-C462-D74F-8889-C45E5D170208}" srcOrd="0" destOrd="0" presId="urn:microsoft.com/office/officeart/2005/8/layout/chevron2"/>
    <dgm:cxn modelId="{84090F52-145A-C643-9E12-3BBF1E6F8033}" type="presOf" srcId="{969A7FE0-2B39-F34C-AF6B-70D17C460812}" destId="{77CB5FD9-B4D7-D343-953A-47D48E0A5548}" srcOrd="0" destOrd="0" presId="urn:microsoft.com/office/officeart/2005/8/layout/chevron2"/>
    <dgm:cxn modelId="{5920E65C-1567-374D-B5B3-9C44C6A7F14F}" srcId="{956007E1-665C-754B-A52D-BEEDD874DE0F}" destId="{6E2FC69D-2FE3-5B4F-A179-FED4DADE4723}" srcOrd="0" destOrd="0" parTransId="{36447C30-2B8D-E844-B08E-540B84CFF83B}" sibTransId="{19C17725-9D22-5749-901A-D7B053FE0EF5}"/>
    <dgm:cxn modelId="{8EEC1161-1173-E847-B406-4EB9B778BDEC}" type="presOf" srcId="{4D3C4B2E-B64F-C341-99DA-4CB8F4D618D7}" destId="{9AEC7FC7-1241-494A-B4E0-8BB42D8DA10F}" srcOrd="0" destOrd="0" presId="urn:microsoft.com/office/officeart/2005/8/layout/chevron2"/>
    <dgm:cxn modelId="{90C24161-A516-5F45-82E6-5F46779C351F}" type="presOf" srcId="{0649426A-F27B-5441-A053-15CB880310E6}" destId="{B1C48102-8425-D748-8D04-00F46ACF611C}" srcOrd="0" destOrd="0" presId="urn:microsoft.com/office/officeart/2005/8/layout/chevron2"/>
    <dgm:cxn modelId="{5CD8AE61-0712-1B4B-9831-8645F89D05CB}" srcId="{969A7FE0-2B39-F34C-AF6B-70D17C460812}" destId="{3AFCC248-3306-EA42-BFF6-07DB9A3FA8B7}" srcOrd="0" destOrd="0" parTransId="{164D2007-B714-CE4C-AC51-1B5383983FD7}" sibTransId="{7F1AACBD-8139-4E43-A553-B649A02251DD}"/>
    <dgm:cxn modelId="{2E2A9684-77A9-1D41-AF52-161239757227}" srcId="{1AB4A8B9-4400-1747-9BD1-C007F9849D64}" destId="{7C481D0C-7FF9-B343-8D4F-B99A4A8A5BB2}" srcOrd="5" destOrd="0" parTransId="{4D528137-1A42-2D4C-941E-DF3FBB344D6D}" sibTransId="{F7347020-D90D-B34B-82A0-C02D2F26C42F}"/>
    <dgm:cxn modelId="{C9393086-7880-2144-B881-848167038677}" type="presOf" srcId="{6E2FC69D-2FE3-5B4F-A179-FED4DADE4723}" destId="{276C1ACF-CBF0-5045-B96D-820293FCDB55}" srcOrd="0" destOrd="0" presId="urn:microsoft.com/office/officeart/2005/8/layout/chevron2"/>
    <dgm:cxn modelId="{2C0C788A-3C52-CE4F-B90B-F7B3C7B2649B}" type="presOf" srcId="{848E272E-45C4-C541-9934-84B1272BB0D4}" destId="{A1F03AFA-8829-8445-BECB-D4E831A88AF6}" srcOrd="0" destOrd="0" presId="urn:microsoft.com/office/officeart/2005/8/layout/chevron2"/>
    <dgm:cxn modelId="{81206F8E-404A-EA43-88AA-0CF30A435082}" type="presOf" srcId="{A897B7C9-7CEE-FB4A-9727-E7B591E9C20F}" destId="{AAFFE71C-F1C7-FD4B-A4EC-75A89F2CD262}" srcOrd="0" destOrd="0" presId="urn:microsoft.com/office/officeart/2005/8/layout/chevron2"/>
    <dgm:cxn modelId="{2F64E394-E00D-C741-A8E8-E6C7683EEEC6}" srcId="{1AB4A8B9-4400-1747-9BD1-C007F9849D64}" destId="{EBE96EAF-B864-1949-B1EA-72B24ED0B6D4}" srcOrd="7" destOrd="0" parTransId="{3E1024F4-F023-3E48-88B7-52CB01484B72}" sibTransId="{A9C0E234-DF95-F445-B5C7-C8A666E7B26D}"/>
    <dgm:cxn modelId="{D07F92A6-0755-1F4C-8494-02AADB3CE121}" type="presOf" srcId="{7C481D0C-7FF9-B343-8D4F-B99A4A8A5BB2}" destId="{55E4965C-20A2-C340-A3E1-08D8577D18FD}" srcOrd="0" destOrd="0" presId="urn:microsoft.com/office/officeart/2005/8/layout/chevron2"/>
    <dgm:cxn modelId="{2B8873AC-8AC3-4A40-853B-A349FEA767A1}" srcId="{1AB4A8B9-4400-1747-9BD1-C007F9849D64}" destId="{0B878368-0570-1E4D-80CE-0695C5E56912}" srcOrd="1" destOrd="0" parTransId="{B2D036E4-A63A-8743-8CF1-653DED7F0772}" sibTransId="{D2879557-4F0E-324F-A2DA-C9B631687A75}"/>
    <dgm:cxn modelId="{56A5D6AC-DE10-584D-9FFE-9126B9130F0C}" type="presOf" srcId="{AB05E107-3776-074A-BC3A-C769CC345E3B}" destId="{FA932EE8-39E0-524A-A52A-7057D542E799}" srcOrd="0" destOrd="0" presId="urn:microsoft.com/office/officeart/2005/8/layout/chevron2"/>
    <dgm:cxn modelId="{3A50A6B1-C90A-2343-8267-F97DDE7B7447}" srcId="{AB05E107-3776-074A-BC3A-C769CC345E3B}" destId="{A897B7C9-7CEE-FB4A-9727-E7B591E9C20F}" srcOrd="0" destOrd="0" parTransId="{CAE4B9ED-9D23-5642-98BD-F70750B563C3}" sibTransId="{F23BA596-684B-0840-8ED0-9F61C2C788D1}"/>
    <dgm:cxn modelId="{DB847EBA-0BCB-E344-A5C5-CF16537B8655}" srcId="{1AB4A8B9-4400-1747-9BD1-C007F9849D64}" destId="{848E272E-45C4-C541-9934-84B1272BB0D4}" srcOrd="4" destOrd="0" parTransId="{D22FA903-C0B5-1C4B-8205-2FA276144F47}" sibTransId="{9DC2AD74-0243-FA40-B4A5-E044D0DDA244}"/>
    <dgm:cxn modelId="{D0929EC9-A90E-8E4F-8FC0-31F216D0E328}" type="presOf" srcId="{EBE96EAF-B864-1949-B1EA-72B24ED0B6D4}" destId="{3CD79CA6-5981-5545-A071-F7608BF47B06}" srcOrd="0" destOrd="0" presId="urn:microsoft.com/office/officeart/2005/8/layout/chevron2"/>
    <dgm:cxn modelId="{C16A69CF-138C-5E4B-B4B9-32CB860D6633}" srcId="{7C481D0C-7FF9-B343-8D4F-B99A4A8A5BB2}" destId="{00F55D88-7F5C-7741-8BAE-5325F83511B4}" srcOrd="0" destOrd="0" parTransId="{3CBE1288-72BB-6E40-AA8A-EB9E46913A59}" sibTransId="{8FCC4CB7-7EF1-F14F-A815-1E572F0E9F26}"/>
    <dgm:cxn modelId="{8EF6B7D4-B976-024B-B16A-5FBB242CE461}" srcId="{1AB4A8B9-4400-1747-9BD1-C007F9849D64}" destId="{AB05E107-3776-074A-BC3A-C769CC345E3B}" srcOrd="6" destOrd="0" parTransId="{3BBAD3DC-4F83-2F45-9F82-4C76DD2DD7BF}" sibTransId="{00B944E2-5706-5D40-8AD8-F87CDF3BD6F8}"/>
    <dgm:cxn modelId="{A27753D9-5DE1-3846-9BE5-6961390FBDBB}" srcId="{1AB4A8B9-4400-1747-9BD1-C007F9849D64}" destId="{B0BFE36B-BA23-F541-8EED-B185297A5591}" srcOrd="0" destOrd="0" parTransId="{CD60F9CA-2EC8-6842-A890-994AFA3D2906}" sibTransId="{3E094E13-2D31-914A-9B38-27A2EFF3D1F2}"/>
    <dgm:cxn modelId="{D46F54EA-9987-2D45-B4DA-01EB5FE46F80}" srcId="{1AB4A8B9-4400-1747-9BD1-C007F9849D64}" destId="{956007E1-665C-754B-A52D-BEEDD874DE0F}" srcOrd="2" destOrd="0" parTransId="{29403152-F7B1-AB48-B4DF-57D65DC1E86C}" sibTransId="{2E5F019E-CB45-D248-BBF3-EDA5290FE60D}"/>
    <dgm:cxn modelId="{9D55B1EB-0EBB-8B42-8B02-62B75CEF301F}" type="presOf" srcId="{DF3C2F1E-72BE-F641-953F-AF6B495857EC}" destId="{6CDEE65D-CD52-B442-9582-F1102B2CC2C9}" srcOrd="0" destOrd="0" presId="urn:microsoft.com/office/officeart/2005/8/layout/chevron2"/>
    <dgm:cxn modelId="{2E9F37F2-9093-6F4B-8A4E-3A7EDFBBB016}" type="presOf" srcId="{1AB4A8B9-4400-1747-9BD1-C007F9849D64}" destId="{F6C860F5-34E5-8B46-A941-5E8E09835944}" srcOrd="0" destOrd="0" presId="urn:microsoft.com/office/officeart/2005/8/layout/chevron2"/>
    <dgm:cxn modelId="{707A3FFC-00FE-BF48-A771-BF9222CBD03E}" type="presOf" srcId="{956007E1-665C-754B-A52D-BEEDD874DE0F}" destId="{B499EE01-57BE-F843-B0F4-212CD9BC0085}" srcOrd="0" destOrd="0" presId="urn:microsoft.com/office/officeart/2005/8/layout/chevron2"/>
    <dgm:cxn modelId="{A955F83E-9FF4-AA4A-ACC1-AF94DE0E4895}" type="presParOf" srcId="{F6C860F5-34E5-8B46-A941-5E8E09835944}" destId="{E0532A5B-FC20-644B-8B1C-434143F846B2}" srcOrd="0" destOrd="0" presId="urn:microsoft.com/office/officeart/2005/8/layout/chevron2"/>
    <dgm:cxn modelId="{8F1650FD-07AD-414C-8DD5-5DE70BBCFC78}" type="presParOf" srcId="{E0532A5B-FC20-644B-8B1C-434143F846B2}" destId="{F47E72C5-C462-D74F-8889-C45E5D170208}" srcOrd="0" destOrd="0" presId="urn:microsoft.com/office/officeart/2005/8/layout/chevron2"/>
    <dgm:cxn modelId="{042301AD-AF1E-C941-899C-ADEC5F9D80D0}" type="presParOf" srcId="{E0532A5B-FC20-644B-8B1C-434143F846B2}" destId="{9AEC7FC7-1241-494A-B4E0-8BB42D8DA10F}" srcOrd="1" destOrd="0" presId="urn:microsoft.com/office/officeart/2005/8/layout/chevron2"/>
    <dgm:cxn modelId="{EE82C7D6-E5FF-664D-9087-AAD9249E7C3D}" type="presParOf" srcId="{F6C860F5-34E5-8B46-A941-5E8E09835944}" destId="{D7A05302-ABD2-844E-9003-7163FB583BC4}" srcOrd="1" destOrd="0" presId="urn:microsoft.com/office/officeart/2005/8/layout/chevron2"/>
    <dgm:cxn modelId="{0D666C40-1C86-8241-AB5F-C8DF2CC61CC0}" type="presParOf" srcId="{F6C860F5-34E5-8B46-A941-5E8E09835944}" destId="{99B10D2A-78B1-D74A-A412-058BC6E1C6C7}" srcOrd="2" destOrd="0" presId="urn:microsoft.com/office/officeart/2005/8/layout/chevron2"/>
    <dgm:cxn modelId="{61F205C8-CA16-8B42-9267-29049F4637B7}" type="presParOf" srcId="{99B10D2A-78B1-D74A-A412-058BC6E1C6C7}" destId="{22FFBF02-6A51-B145-A077-1E8FE7420415}" srcOrd="0" destOrd="0" presId="urn:microsoft.com/office/officeart/2005/8/layout/chevron2"/>
    <dgm:cxn modelId="{CFF3E441-CEF3-F449-BEB5-235C800553A1}" type="presParOf" srcId="{99B10D2A-78B1-D74A-A412-058BC6E1C6C7}" destId="{6CDEE65D-CD52-B442-9582-F1102B2CC2C9}" srcOrd="1" destOrd="0" presId="urn:microsoft.com/office/officeart/2005/8/layout/chevron2"/>
    <dgm:cxn modelId="{D4EBFB86-00E3-0049-B353-6B60E8FCD460}" type="presParOf" srcId="{F6C860F5-34E5-8B46-A941-5E8E09835944}" destId="{B811CC52-F257-1D42-92C8-AD0683D8A04E}" srcOrd="3" destOrd="0" presId="urn:microsoft.com/office/officeart/2005/8/layout/chevron2"/>
    <dgm:cxn modelId="{B592B219-883E-AA4A-AC95-380EDD09C322}" type="presParOf" srcId="{F6C860F5-34E5-8B46-A941-5E8E09835944}" destId="{ED96BF2C-9956-9F4F-AB87-BD6D7A46BB30}" srcOrd="4" destOrd="0" presId="urn:microsoft.com/office/officeart/2005/8/layout/chevron2"/>
    <dgm:cxn modelId="{A6139072-627E-6043-88A3-7540E6443DB1}" type="presParOf" srcId="{ED96BF2C-9956-9F4F-AB87-BD6D7A46BB30}" destId="{B499EE01-57BE-F843-B0F4-212CD9BC0085}" srcOrd="0" destOrd="0" presId="urn:microsoft.com/office/officeart/2005/8/layout/chevron2"/>
    <dgm:cxn modelId="{DE265D5F-7983-204D-9BD8-1A52D89DDFC5}" type="presParOf" srcId="{ED96BF2C-9956-9F4F-AB87-BD6D7A46BB30}" destId="{276C1ACF-CBF0-5045-B96D-820293FCDB55}" srcOrd="1" destOrd="0" presId="urn:microsoft.com/office/officeart/2005/8/layout/chevron2"/>
    <dgm:cxn modelId="{BCB4E840-78F6-964F-B468-02B698E08431}" type="presParOf" srcId="{F6C860F5-34E5-8B46-A941-5E8E09835944}" destId="{AAC26A22-E4B2-2A42-9EAA-3D2FB8D73399}" srcOrd="5" destOrd="0" presId="urn:microsoft.com/office/officeart/2005/8/layout/chevron2"/>
    <dgm:cxn modelId="{EC5B7A0B-C6E6-404B-A63C-1BE61A139B6B}" type="presParOf" srcId="{F6C860F5-34E5-8B46-A941-5E8E09835944}" destId="{7DA89C3B-78CC-BA4B-925F-7F7DCCDF83F2}" srcOrd="6" destOrd="0" presId="urn:microsoft.com/office/officeart/2005/8/layout/chevron2"/>
    <dgm:cxn modelId="{0E7872C6-28BB-9142-ADD3-BF106636F0AB}" type="presParOf" srcId="{7DA89C3B-78CC-BA4B-925F-7F7DCCDF83F2}" destId="{77CB5FD9-B4D7-D343-953A-47D48E0A5548}" srcOrd="0" destOrd="0" presId="urn:microsoft.com/office/officeart/2005/8/layout/chevron2"/>
    <dgm:cxn modelId="{5BEA022F-A22B-9444-8F8F-7BACC440BEB1}" type="presParOf" srcId="{7DA89C3B-78CC-BA4B-925F-7F7DCCDF83F2}" destId="{093FB2E3-5331-3341-878F-FDED0A9E65FD}" srcOrd="1" destOrd="0" presId="urn:microsoft.com/office/officeart/2005/8/layout/chevron2"/>
    <dgm:cxn modelId="{424B1247-78A5-C94C-80F5-8F20E04793F6}" type="presParOf" srcId="{F6C860F5-34E5-8B46-A941-5E8E09835944}" destId="{D2292186-5FE0-3D49-8FA1-70AF9D3B82C7}" srcOrd="7" destOrd="0" presId="urn:microsoft.com/office/officeart/2005/8/layout/chevron2"/>
    <dgm:cxn modelId="{516B8430-FF6B-564F-A0ED-D9B1E5538C3A}" type="presParOf" srcId="{F6C860F5-34E5-8B46-A941-5E8E09835944}" destId="{4BCE9862-7104-484A-8BEE-0CFC721C1535}" srcOrd="8" destOrd="0" presId="urn:microsoft.com/office/officeart/2005/8/layout/chevron2"/>
    <dgm:cxn modelId="{840792D7-A2CC-6D41-B1F8-BDACE3E47B38}" type="presParOf" srcId="{4BCE9862-7104-484A-8BEE-0CFC721C1535}" destId="{A1F03AFA-8829-8445-BECB-D4E831A88AF6}" srcOrd="0" destOrd="0" presId="urn:microsoft.com/office/officeart/2005/8/layout/chevron2"/>
    <dgm:cxn modelId="{6907129B-E9C9-5342-A7D0-657D4F3B774B}" type="presParOf" srcId="{4BCE9862-7104-484A-8BEE-0CFC721C1535}" destId="{B1C48102-8425-D748-8D04-00F46ACF611C}" srcOrd="1" destOrd="0" presId="urn:microsoft.com/office/officeart/2005/8/layout/chevron2"/>
    <dgm:cxn modelId="{803ABEB4-C706-2C4A-8155-AF98F65D934D}" type="presParOf" srcId="{F6C860F5-34E5-8B46-A941-5E8E09835944}" destId="{6A5362F3-0289-7A40-9972-803172BEE3CB}" srcOrd="9" destOrd="0" presId="urn:microsoft.com/office/officeart/2005/8/layout/chevron2"/>
    <dgm:cxn modelId="{71120812-EBD8-2E41-8B4C-D7FB988FFF15}" type="presParOf" srcId="{F6C860F5-34E5-8B46-A941-5E8E09835944}" destId="{F7282E4B-4473-5A42-8376-1F5F8AA4CA27}" srcOrd="10" destOrd="0" presId="urn:microsoft.com/office/officeart/2005/8/layout/chevron2"/>
    <dgm:cxn modelId="{17E7EFB8-D2A4-624A-9C8A-27CEE9281BA2}" type="presParOf" srcId="{F7282E4B-4473-5A42-8376-1F5F8AA4CA27}" destId="{55E4965C-20A2-C340-A3E1-08D8577D18FD}" srcOrd="0" destOrd="0" presId="urn:microsoft.com/office/officeart/2005/8/layout/chevron2"/>
    <dgm:cxn modelId="{2CD91B4E-80D1-814A-AFA0-75F49A3E12F8}" type="presParOf" srcId="{F7282E4B-4473-5A42-8376-1F5F8AA4CA27}" destId="{CFB8BA52-1C43-C844-B03C-4DC95DB6018D}" srcOrd="1" destOrd="0" presId="urn:microsoft.com/office/officeart/2005/8/layout/chevron2"/>
    <dgm:cxn modelId="{392DB768-93D2-A54D-AE24-E97B38716766}" type="presParOf" srcId="{F6C860F5-34E5-8B46-A941-5E8E09835944}" destId="{A73AD4CD-5BE2-AD4E-9770-EE7741AF55D7}" srcOrd="11" destOrd="0" presId="urn:microsoft.com/office/officeart/2005/8/layout/chevron2"/>
    <dgm:cxn modelId="{F48CF3F7-6F3E-CD42-AF91-596EBCF274E0}" type="presParOf" srcId="{F6C860F5-34E5-8B46-A941-5E8E09835944}" destId="{7ACA8DF3-A9C6-6646-B641-ED3643462F9B}" srcOrd="12" destOrd="0" presId="urn:microsoft.com/office/officeart/2005/8/layout/chevron2"/>
    <dgm:cxn modelId="{837BB9A4-8CEE-D049-A384-D1D41CAF7EE1}" type="presParOf" srcId="{7ACA8DF3-A9C6-6646-B641-ED3643462F9B}" destId="{FA932EE8-39E0-524A-A52A-7057D542E799}" srcOrd="0" destOrd="0" presId="urn:microsoft.com/office/officeart/2005/8/layout/chevron2"/>
    <dgm:cxn modelId="{CF923480-D223-AF4C-B3BA-A47BE7516EEF}" type="presParOf" srcId="{7ACA8DF3-A9C6-6646-B641-ED3643462F9B}" destId="{AAFFE71C-F1C7-FD4B-A4EC-75A89F2CD262}" srcOrd="1" destOrd="0" presId="urn:microsoft.com/office/officeart/2005/8/layout/chevron2"/>
    <dgm:cxn modelId="{84C329BD-F385-E648-B326-E5329E828534}" type="presParOf" srcId="{F6C860F5-34E5-8B46-A941-5E8E09835944}" destId="{5AFD94D0-EFE9-B54C-ABEE-AAD8CE073A29}" srcOrd="13" destOrd="0" presId="urn:microsoft.com/office/officeart/2005/8/layout/chevron2"/>
    <dgm:cxn modelId="{8C649397-6E87-0F4D-BEDF-5535EC4BDF4B}" type="presParOf" srcId="{F6C860F5-34E5-8B46-A941-5E8E09835944}" destId="{22C46505-E1EB-C54D-A965-264E2C9FCDDC}" srcOrd="14" destOrd="0" presId="urn:microsoft.com/office/officeart/2005/8/layout/chevron2"/>
    <dgm:cxn modelId="{9C27B40F-5BF1-B544-A72F-94A04C078EAE}" type="presParOf" srcId="{22C46505-E1EB-C54D-A965-264E2C9FCDDC}" destId="{3CD79CA6-5981-5545-A071-F7608BF47B06}" srcOrd="0" destOrd="0" presId="urn:microsoft.com/office/officeart/2005/8/layout/chevron2"/>
    <dgm:cxn modelId="{262F1FEA-CF86-714D-BABE-41A03861D793}" type="presParOf" srcId="{22C46505-E1EB-C54D-A965-264E2C9FCDDC}" destId="{9A2886FD-AD81-4E4D-AFE6-73A4A67DBCF8}"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AB4A8B9-4400-1747-9BD1-C007F9849D64}" type="doc">
      <dgm:prSet loTypeId="urn:microsoft.com/office/officeart/2005/8/layout/chevron2" loCatId="" qsTypeId="urn:microsoft.com/office/officeart/2005/8/quickstyle/simple1" qsCatId="simple" csTypeId="urn:microsoft.com/office/officeart/2005/8/colors/accent1_2" csCatId="accent1" phldr="1"/>
      <dgm:spPr/>
    </dgm:pt>
    <dgm:pt modelId="{B0BFE36B-BA23-F541-8EED-B185297A5591}">
      <dgm:prSet phldrT="[Text]" custT="1"/>
      <dgm:spPr>
        <a:solidFill>
          <a:schemeClr val="accent1"/>
        </a:solidFill>
        <a:ln>
          <a:noFill/>
        </a:ln>
        <a:effectLst>
          <a:outerShdw blurRad="50800" dist="38100" dir="2700000" algn="tl" rotWithShape="0">
            <a:prstClr val="black">
              <a:alpha val="40000"/>
            </a:prstClr>
          </a:outerShdw>
        </a:effectLst>
      </dgm:spPr>
      <dgm:t>
        <a:bodyPr/>
        <a:lstStyle/>
        <a:p>
          <a:r>
            <a:rPr lang="en-GB" sz="1800" b="1" dirty="0">
              <a:effectLst>
                <a:outerShdw blurRad="50800" dist="38100" dir="2700000" algn="tl" rotWithShape="0">
                  <a:prstClr val="black">
                    <a:alpha val="40000"/>
                  </a:prstClr>
                </a:outerShdw>
              </a:effectLst>
              <a:latin typeface="+mj-lt"/>
            </a:rPr>
            <a:t>1</a:t>
          </a:r>
          <a:endParaRPr lang="en-GB" sz="2000" b="1" dirty="0">
            <a:effectLst>
              <a:outerShdw blurRad="50800" dist="38100" dir="2700000" algn="tl" rotWithShape="0">
                <a:prstClr val="black">
                  <a:alpha val="40000"/>
                </a:prstClr>
              </a:outerShdw>
            </a:effectLst>
            <a:latin typeface="+mj-lt"/>
          </a:endParaRPr>
        </a:p>
      </dgm:t>
    </dgm:pt>
    <dgm:pt modelId="{CD60F9CA-2EC8-6842-A890-994AFA3D2906}" type="parTrans" cxnId="{A27753D9-5DE1-3846-9BE5-6961390FBDBB}">
      <dgm:prSet/>
      <dgm:spPr/>
      <dgm:t>
        <a:bodyPr/>
        <a:lstStyle/>
        <a:p>
          <a:endParaRPr lang="en-GB" sz="1100">
            <a:latin typeface="+mj-lt"/>
          </a:endParaRPr>
        </a:p>
      </dgm:t>
    </dgm:pt>
    <dgm:pt modelId="{3E094E13-2D31-914A-9B38-27A2EFF3D1F2}" type="sibTrans" cxnId="{A27753D9-5DE1-3846-9BE5-6961390FBDBB}">
      <dgm:prSet/>
      <dgm:spPr/>
      <dgm:t>
        <a:bodyPr/>
        <a:lstStyle/>
        <a:p>
          <a:endParaRPr lang="en-GB" sz="1100">
            <a:latin typeface="+mj-lt"/>
          </a:endParaRPr>
        </a:p>
      </dgm:t>
    </dgm:pt>
    <dgm:pt modelId="{0B878368-0570-1E4D-80CE-0695C5E56912}">
      <dgm:prSet phldrT="[Text]" custT="1"/>
      <dgm:spPr>
        <a:ln>
          <a:noFill/>
        </a:ln>
        <a:effectLst>
          <a:outerShdw blurRad="50800" dist="38100" dir="2700000" algn="tl" rotWithShape="0">
            <a:prstClr val="black">
              <a:alpha val="40000"/>
            </a:prstClr>
          </a:outerShdw>
        </a:effectLst>
      </dgm:spPr>
      <dgm:t>
        <a:bodyPr/>
        <a:lstStyle/>
        <a:p>
          <a:r>
            <a:rPr lang="en-GB" sz="1800" b="1" dirty="0">
              <a:effectLst>
                <a:outerShdw blurRad="50800" dist="38100" dir="2700000" algn="tl" rotWithShape="0">
                  <a:prstClr val="black">
                    <a:alpha val="40000"/>
                  </a:prstClr>
                </a:outerShdw>
              </a:effectLst>
              <a:latin typeface="+mj-lt"/>
            </a:rPr>
            <a:t>2</a:t>
          </a:r>
          <a:endParaRPr lang="en-GB" sz="1800" dirty="0">
            <a:latin typeface="+mj-lt"/>
          </a:endParaRPr>
        </a:p>
      </dgm:t>
    </dgm:pt>
    <dgm:pt modelId="{B2D036E4-A63A-8743-8CF1-653DED7F0772}" type="parTrans" cxnId="{2B8873AC-8AC3-4A40-853B-A349FEA767A1}">
      <dgm:prSet/>
      <dgm:spPr/>
      <dgm:t>
        <a:bodyPr/>
        <a:lstStyle/>
        <a:p>
          <a:endParaRPr lang="en-GB" sz="1100">
            <a:latin typeface="+mj-lt"/>
          </a:endParaRPr>
        </a:p>
      </dgm:t>
    </dgm:pt>
    <dgm:pt modelId="{D2879557-4F0E-324F-A2DA-C9B631687A75}" type="sibTrans" cxnId="{2B8873AC-8AC3-4A40-853B-A349FEA767A1}">
      <dgm:prSet/>
      <dgm:spPr/>
      <dgm:t>
        <a:bodyPr/>
        <a:lstStyle/>
        <a:p>
          <a:endParaRPr lang="en-GB" sz="1100">
            <a:latin typeface="+mj-lt"/>
          </a:endParaRPr>
        </a:p>
      </dgm:t>
    </dgm:pt>
    <dgm:pt modelId="{956007E1-665C-754B-A52D-BEEDD874DE0F}">
      <dgm:prSet phldrT="[Text]" custT="1"/>
      <dgm:spPr>
        <a:solidFill>
          <a:srgbClr val="FF0000"/>
        </a:solidFill>
        <a:ln>
          <a:noFill/>
        </a:ln>
        <a:effectLst>
          <a:outerShdw blurRad="50800" dist="38100" dir="2700000" algn="tl" rotWithShape="0">
            <a:prstClr val="black">
              <a:alpha val="40000"/>
            </a:prstClr>
          </a:outerShdw>
        </a:effectLst>
      </dgm:spPr>
      <dgm:t>
        <a:bodyPr/>
        <a:lstStyle/>
        <a:p>
          <a:r>
            <a:rPr lang="en-GB" sz="1800" b="1" dirty="0">
              <a:latin typeface="+mj-lt"/>
            </a:rPr>
            <a:t>3</a:t>
          </a:r>
        </a:p>
      </dgm:t>
    </dgm:pt>
    <dgm:pt modelId="{29403152-F7B1-AB48-B4DF-57D65DC1E86C}" type="parTrans" cxnId="{D46F54EA-9987-2D45-B4DA-01EB5FE46F80}">
      <dgm:prSet/>
      <dgm:spPr/>
      <dgm:t>
        <a:bodyPr/>
        <a:lstStyle/>
        <a:p>
          <a:endParaRPr lang="en-GB" sz="1100">
            <a:latin typeface="+mj-lt"/>
          </a:endParaRPr>
        </a:p>
      </dgm:t>
    </dgm:pt>
    <dgm:pt modelId="{2E5F019E-CB45-D248-BBF3-EDA5290FE60D}" type="sibTrans" cxnId="{D46F54EA-9987-2D45-B4DA-01EB5FE46F80}">
      <dgm:prSet/>
      <dgm:spPr/>
      <dgm:t>
        <a:bodyPr/>
        <a:lstStyle/>
        <a:p>
          <a:endParaRPr lang="en-GB" sz="1100">
            <a:latin typeface="+mj-lt"/>
          </a:endParaRPr>
        </a:p>
      </dgm:t>
    </dgm:pt>
    <dgm:pt modelId="{969A7FE0-2B39-F34C-AF6B-70D17C460812}">
      <dgm:prSet custT="1"/>
      <dgm:spPr>
        <a:ln>
          <a:noFill/>
        </a:ln>
        <a:effectLst>
          <a:outerShdw blurRad="50800" dist="38100" dir="2700000" algn="tl" rotWithShape="0">
            <a:prstClr val="black">
              <a:alpha val="40000"/>
            </a:prstClr>
          </a:outerShdw>
        </a:effectLst>
      </dgm:spPr>
      <dgm:t>
        <a:bodyPr/>
        <a:lstStyle/>
        <a:p>
          <a:r>
            <a:rPr lang="en-GB" sz="1800" b="1" dirty="0">
              <a:effectLst>
                <a:outerShdw blurRad="50800" dist="38100" dir="2700000" algn="tl" rotWithShape="0">
                  <a:prstClr val="black">
                    <a:alpha val="40000"/>
                  </a:prstClr>
                </a:outerShdw>
              </a:effectLst>
              <a:latin typeface="+mj-lt"/>
            </a:rPr>
            <a:t>4</a:t>
          </a:r>
        </a:p>
      </dgm:t>
    </dgm:pt>
    <dgm:pt modelId="{2B182DBF-8A55-D749-A57A-14C29C528688}" type="parTrans" cxnId="{EE4E9713-759B-ED4A-9C64-BC59000BD191}">
      <dgm:prSet/>
      <dgm:spPr/>
      <dgm:t>
        <a:bodyPr/>
        <a:lstStyle/>
        <a:p>
          <a:endParaRPr lang="en-GB" sz="1100">
            <a:latin typeface="+mj-lt"/>
          </a:endParaRPr>
        </a:p>
      </dgm:t>
    </dgm:pt>
    <dgm:pt modelId="{68307534-A34B-264D-9E8E-17B07A428BF6}" type="sibTrans" cxnId="{EE4E9713-759B-ED4A-9C64-BC59000BD191}">
      <dgm:prSet/>
      <dgm:spPr/>
      <dgm:t>
        <a:bodyPr/>
        <a:lstStyle/>
        <a:p>
          <a:endParaRPr lang="en-GB" sz="1100">
            <a:latin typeface="+mj-lt"/>
          </a:endParaRPr>
        </a:p>
      </dgm:t>
    </dgm:pt>
    <dgm:pt modelId="{848E272E-45C4-C541-9934-84B1272BB0D4}">
      <dgm:prSet custT="1"/>
      <dgm:spPr>
        <a:ln>
          <a:noFill/>
        </a:ln>
        <a:effectLst>
          <a:outerShdw blurRad="50800" dist="38100" dir="2700000" algn="tl" rotWithShape="0">
            <a:prstClr val="black">
              <a:alpha val="40000"/>
            </a:prstClr>
          </a:outerShdw>
        </a:effectLst>
      </dgm:spPr>
      <dgm:t>
        <a:bodyPr/>
        <a:lstStyle/>
        <a:p>
          <a:r>
            <a:rPr lang="en-US" sz="1800" b="1" dirty="0">
              <a:effectLst>
                <a:outerShdw blurRad="50800" dist="38100" dir="2700000" algn="tl" rotWithShape="0">
                  <a:prstClr val="black">
                    <a:alpha val="40000"/>
                  </a:prstClr>
                </a:outerShdw>
              </a:effectLst>
              <a:latin typeface="+mj-lt"/>
            </a:rPr>
            <a:t>5</a:t>
          </a:r>
        </a:p>
      </dgm:t>
    </dgm:pt>
    <dgm:pt modelId="{D22FA903-C0B5-1C4B-8205-2FA276144F47}" type="parTrans" cxnId="{DB847EBA-0BCB-E344-A5C5-CF16537B8655}">
      <dgm:prSet/>
      <dgm:spPr/>
      <dgm:t>
        <a:bodyPr/>
        <a:lstStyle/>
        <a:p>
          <a:endParaRPr lang="en-US">
            <a:latin typeface="+mj-lt"/>
          </a:endParaRPr>
        </a:p>
      </dgm:t>
    </dgm:pt>
    <dgm:pt modelId="{9DC2AD74-0243-FA40-B4A5-E044D0DDA244}" type="sibTrans" cxnId="{DB847EBA-0BCB-E344-A5C5-CF16537B8655}">
      <dgm:prSet/>
      <dgm:spPr/>
      <dgm:t>
        <a:bodyPr/>
        <a:lstStyle/>
        <a:p>
          <a:endParaRPr lang="en-US">
            <a:latin typeface="+mj-lt"/>
          </a:endParaRPr>
        </a:p>
      </dgm:t>
    </dgm:pt>
    <dgm:pt modelId="{7C481D0C-7FF9-B343-8D4F-B99A4A8A5BB2}">
      <dgm:prSet custT="1"/>
      <dgm:spPr>
        <a:ln>
          <a:noFill/>
        </a:ln>
        <a:effectLst>
          <a:outerShdw blurRad="50800" dist="38100" dir="2700000" algn="tl" rotWithShape="0">
            <a:prstClr val="black">
              <a:alpha val="40000"/>
            </a:prstClr>
          </a:outerShdw>
        </a:effectLst>
      </dgm:spPr>
      <dgm:t>
        <a:bodyPr/>
        <a:lstStyle/>
        <a:p>
          <a:r>
            <a:rPr lang="en-US" sz="1800" b="1" dirty="0">
              <a:effectLst>
                <a:outerShdw blurRad="50800" dist="38100" dir="2700000" algn="tl" rotWithShape="0">
                  <a:prstClr val="black">
                    <a:alpha val="40000"/>
                  </a:prstClr>
                </a:outerShdw>
              </a:effectLst>
              <a:latin typeface="+mj-lt"/>
            </a:rPr>
            <a:t>6</a:t>
          </a:r>
          <a:endParaRPr lang="en-US" sz="1400" b="1" dirty="0">
            <a:effectLst>
              <a:outerShdw blurRad="50800" dist="38100" dir="2700000" algn="tl" rotWithShape="0">
                <a:prstClr val="black">
                  <a:alpha val="40000"/>
                </a:prstClr>
              </a:outerShdw>
            </a:effectLst>
            <a:latin typeface="+mj-lt"/>
          </a:endParaRPr>
        </a:p>
      </dgm:t>
    </dgm:pt>
    <dgm:pt modelId="{4D528137-1A42-2D4C-941E-DF3FBB344D6D}" type="parTrans" cxnId="{2E2A9684-77A9-1D41-AF52-161239757227}">
      <dgm:prSet/>
      <dgm:spPr/>
      <dgm:t>
        <a:bodyPr/>
        <a:lstStyle/>
        <a:p>
          <a:endParaRPr lang="en-US">
            <a:latin typeface="+mj-lt"/>
          </a:endParaRPr>
        </a:p>
      </dgm:t>
    </dgm:pt>
    <dgm:pt modelId="{F7347020-D90D-B34B-82A0-C02D2F26C42F}" type="sibTrans" cxnId="{2E2A9684-77A9-1D41-AF52-161239757227}">
      <dgm:prSet/>
      <dgm:spPr/>
      <dgm:t>
        <a:bodyPr/>
        <a:lstStyle/>
        <a:p>
          <a:endParaRPr lang="en-US">
            <a:latin typeface="+mj-lt"/>
          </a:endParaRPr>
        </a:p>
      </dgm:t>
    </dgm:pt>
    <dgm:pt modelId="{AB05E107-3776-074A-BC3A-C769CC345E3B}">
      <dgm:prSet custT="1"/>
      <dgm:spPr>
        <a:ln>
          <a:noFill/>
        </a:ln>
        <a:effectLst>
          <a:outerShdw blurRad="50800" dist="38100" dir="2700000" algn="tl" rotWithShape="0">
            <a:prstClr val="black">
              <a:alpha val="40000"/>
            </a:prstClr>
          </a:outerShdw>
        </a:effectLst>
      </dgm:spPr>
      <dgm:t>
        <a:bodyPr/>
        <a:lstStyle/>
        <a:p>
          <a:r>
            <a:rPr lang="en-US" sz="1800" b="1" dirty="0">
              <a:effectLst>
                <a:outerShdw blurRad="50800" dist="38100" dir="2700000" algn="tl" rotWithShape="0">
                  <a:prstClr val="black">
                    <a:alpha val="40000"/>
                  </a:prstClr>
                </a:outerShdw>
              </a:effectLst>
              <a:latin typeface="+mj-lt"/>
            </a:rPr>
            <a:t>7</a:t>
          </a:r>
          <a:endParaRPr lang="en-US" sz="1400" b="1" dirty="0">
            <a:effectLst>
              <a:outerShdw blurRad="50800" dist="38100" dir="2700000" algn="tl" rotWithShape="0">
                <a:prstClr val="black">
                  <a:alpha val="40000"/>
                </a:prstClr>
              </a:outerShdw>
            </a:effectLst>
            <a:latin typeface="+mj-lt"/>
          </a:endParaRPr>
        </a:p>
      </dgm:t>
    </dgm:pt>
    <dgm:pt modelId="{3BBAD3DC-4F83-2F45-9F82-4C76DD2DD7BF}" type="parTrans" cxnId="{8EF6B7D4-B976-024B-B16A-5FBB242CE461}">
      <dgm:prSet/>
      <dgm:spPr/>
      <dgm:t>
        <a:bodyPr/>
        <a:lstStyle/>
        <a:p>
          <a:endParaRPr lang="en-US">
            <a:latin typeface="+mj-lt"/>
          </a:endParaRPr>
        </a:p>
      </dgm:t>
    </dgm:pt>
    <dgm:pt modelId="{00B944E2-5706-5D40-8AD8-F87CDF3BD6F8}" type="sibTrans" cxnId="{8EF6B7D4-B976-024B-B16A-5FBB242CE461}">
      <dgm:prSet/>
      <dgm:spPr/>
      <dgm:t>
        <a:bodyPr/>
        <a:lstStyle/>
        <a:p>
          <a:endParaRPr lang="en-US">
            <a:latin typeface="+mj-lt"/>
          </a:endParaRPr>
        </a:p>
      </dgm:t>
    </dgm:pt>
    <dgm:pt modelId="{EBE96EAF-B864-1949-B1EA-72B24ED0B6D4}">
      <dgm:prSet custT="1"/>
      <dgm:spPr>
        <a:ln>
          <a:noFill/>
        </a:ln>
        <a:effectLst>
          <a:outerShdw blurRad="50800" dist="38100" dir="2700000" algn="tl" rotWithShape="0">
            <a:prstClr val="black">
              <a:alpha val="40000"/>
            </a:prstClr>
          </a:outerShdw>
        </a:effectLst>
      </dgm:spPr>
      <dgm:t>
        <a:bodyPr/>
        <a:lstStyle/>
        <a:p>
          <a:r>
            <a:rPr lang="en-US" sz="1800" b="1" dirty="0">
              <a:effectLst>
                <a:outerShdw blurRad="50800" dist="38100" dir="2700000" algn="tl" rotWithShape="0">
                  <a:prstClr val="black">
                    <a:alpha val="40000"/>
                  </a:prstClr>
                </a:outerShdw>
              </a:effectLst>
              <a:latin typeface="+mj-lt"/>
            </a:rPr>
            <a:t>8</a:t>
          </a:r>
          <a:endParaRPr lang="en-US" sz="1400" b="1" dirty="0">
            <a:effectLst>
              <a:outerShdw blurRad="50800" dist="38100" dir="2700000" algn="tl" rotWithShape="0">
                <a:prstClr val="black">
                  <a:alpha val="40000"/>
                </a:prstClr>
              </a:outerShdw>
            </a:effectLst>
            <a:latin typeface="+mj-lt"/>
          </a:endParaRPr>
        </a:p>
      </dgm:t>
    </dgm:pt>
    <dgm:pt modelId="{3E1024F4-F023-3E48-88B7-52CB01484B72}" type="parTrans" cxnId="{2F64E394-E00D-C741-A8E8-E6C7683EEEC6}">
      <dgm:prSet/>
      <dgm:spPr/>
      <dgm:t>
        <a:bodyPr/>
        <a:lstStyle/>
        <a:p>
          <a:endParaRPr lang="en-US">
            <a:latin typeface="+mj-lt"/>
          </a:endParaRPr>
        </a:p>
      </dgm:t>
    </dgm:pt>
    <dgm:pt modelId="{A9C0E234-DF95-F445-B5C7-C8A666E7B26D}" type="sibTrans" cxnId="{2F64E394-E00D-C741-A8E8-E6C7683EEEC6}">
      <dgm:prSet/>
      <dgm:spPr/>
      <dgm:t>
        <a:bodyPr/>
        <a:lstStyle/>
        <a:p>
          <a:endParaRPr lang="en-US">
            <a:latin typeface="+mj-lt"/>
          </a:endParaRPr>
        </a:p>
      </dgm:t>
    </dgm:pt>
    <dgm:pt modelId="{4D3C4B2E-B64F-C341-99DA-4CB8F4D618D7}">
      <dgm:prSet/>
      <dgm:spPr>
        <a:noFill/>
        <a:ln>
          <a:noFill/>
        </a:ln>
      </dgm:spPr>
      <dgm:t>
        <a:bodyPr/>
        <a:lstStyle/>
        <a:p>
          <a:pPr>
            <a:buFont typeface="+mj-lt"/>
            <a:buNone/>
          </a:pPr>
          <a:endParaRPr lang="en-US" dirty="0">
            <a:latin typeface="+mj-lt"/>
          </a:endParaRPr>
        </a:p>
      </dgm:t>
    </dgm:pt>
    <dgm:pt modelId="{EFD6C77E-C174-464C-88FD-36135D71F83D}" type="parTrans" cxnId="{2CED5219-28A8-7F4A-9403-ED5090551663}">
      <dgm:prSet/>
      <dgm:spPr/>
      <dgm:t>
        <a:bodyPr/>
        <a:lstStyle/>
        <a:p>
          <a:endParaRPr lang="en-US">
            <a:latin typeface="+mj-lt"/>
          </a:endParaRPr>
        </a:p>
      </dgm:t>
    </dgm:pt>
    <dgm:pt modelId="{50DF0113-3F2F-7541-A554-5BA7DBBCB6D5}" type="sibTrans" cxnId="{2CED5219-28A8-7F4A-9403-ED5090551663}">
      <dgm:prSet/>
      <dgm:spPr/>
      <dgm:t>
        <a:bodyPr/>
        <a:lstStyle/>
        <a:p>
          <a:endParaRPr lang="en-US">
            <a:latin typeface="+mj-lt"/>
          </a:endParaRPr>
        </a:p>
      </dgm:t>
    </dgm:pt>
    <dgm:pt modelId="{DF3C2F1E-72BE-F641-953F-AF6B495857EC}">
      <dgm:prSet/>
      <dgm:spPr>
        <a:noFill/>
        <a:ln>
          <a:noFill/>
        </a:ln>
      </dgm:spPr>
      <dgm:t>
        <a:bodyPr/>
        <a:lstStyle/>
        <a:p>
          <a:pPr>
            <a:buNone/>
          </a:pPr>
          <a:endParaRPr lang="en-US" dirty="0">
            <a:latin typeface="+mj-lt"/>
          </a:endParaRPr>
        </a:p>
      </dgm:t>
    </dgm:pt>
    <dgm:pt modelId="{05C42CB0-1F5F-AA4E-A1F1-7D0E27B64F12}" type="parTrans" cxnId="{A6EAAB10-278A-0D47-8D2A-D13B6878CEA4}">
      <dgm:prSet/>
      <dgm:spPr/>
      <dgm:t>
        <a:bodyPr/>
        <a:lstStyle/>
        <a:p>
          <a:endParaRPr lang="en-US">
            <a:latin typeface="+mj-lt"/>
          </a:endParaRPr>
        </a:p>
      </dgm:t>
    </dgm:pt>
    <dgm:pt modelId="{B49C6429-EAEE-844D-94DC-645C2A7A9773}" type="sibTrans" cxnId="{A6EAAB10-278A-0D47-8D2A-D13B6878CEA4}">
      <dgm:prSet/>
      <dgm:spPr/>
      <dgm:t>
        <a:bodyPr/>
        <a:lstStyle/>
        <a:p>
          <a:endParaRPr lang="en-US">
            <a:latin typeface="+mj-lt"/>
          </a:endParaRPr>
        </a:p>
      </dgm:t>
    </dgm:pt>
    <dgm:pt modelId="{6E2FC69D-2FE3-5B4F-A179-FED4DADE4723}">
      <dgm:prSet/>
      <dgm:spPr>
        <a:noFill/>
        <a:ln>
          <a:noFill/>
        </a:ln>
      </dgm:spPr>
      <dgm:t>
        <a:bodyPr/>
        <a:lstStyle/>
        <a:p>
          <a:pPr>
            <a:buNone/>
          </a:pPr>
          <a:endParaRPr lang="en-US" dirty="0">
            <a:latin typeface="+mj-lt"/>
          </a:endParaRPr>
        </a:p>
      </dgm:t>
    </dgm:pt>
    <dgm:pt modelId="{36447C30-2B8D-E844-B08E-540B84CFF83B}" type="parTrans" cxnId="{5920E65C-1567-374D-B5B3-9C44C6A7F14F}">
      <dgm:prSet/>
      <dgm:spPr/>
      <dgm:t>
        <a:bodyPr/>
        <a:lstStyle/>
        <a:p>
          <a:endParaRPr lang="en-US">
            <a:latin typeface="+mj-lt"/>
          </a:endParaRPr>
        </a:p>
      </dgm:t>
    </dgm:pt>
    <dgm:pt modelId="{19C17725-9D22-5749-901A-D7B053FE0EF5}" type="sibTrans" cxnId="{5920E65C-1567-374D-B5B3-9C44C6A7F14F}">
      <dgm:prSet/>
      <dgm:spPr/>
      <dgm:t>
        <a:bodyPr/>
        <a:lstStyle/>
        <a:p>
          <a:endParaRPr lang="en-US">
            <a:latin typeface="+mj-lt"/>
          </a:endParaRPr>
        </a:p>
      </dgm:t>
    </dgm:pt>
    <dgm:pt modelId="{3AFCC248-3306-EA42-BFF6-07DB9A3FA8B7}">
      <dgm:prSet/>
      <dgm:spPr>
        <a:noFill/>
        <a:ln>
          <a:noFill/>
        </a:ln>
      </dgm:spPr>
      <dgm:t>
        <a:bodyPr/>
        <a:lstStyle/>
        <a:p>
          <a:pPr>
            <a:buNone/>
          </a:pPr>
          <a:endParaRPr lang="en-US" dirty="0">
            <a:latin typeface="+mj-lt"/>
          </a:endParaRPr>
        </a:p>
      </dgm:t>
    </dgm:pt>
    <dgm:pt modelId="{164D2007-B714-CE4C-AC51-1B5383983FD7}" type="parTrans" cxnId="{5CD8AE61-0712-1B4B-9831-8645F89D05CB}">
      <dgm:prSet/>
      <dgm:spPr/>
      <dgm:t>
        <a:bodyPr/>
        <a:lstStyle/>
        <a:p>
          <a:endParaRPr lang="en-US">
            <a:latin typeface="+mj-lt"/>
          </a:endParaRPr>
        </a:p>
      </dgm:t>
    </dgm:pt>
    <dgm:pt modelId="{7F1AACBD-8139-4E43-A553-B649A02251DD}" type="sibTrans" cxnId="{5CD8AE61-0712-1B4B-9831-8645F89D05CB}">
      <dgm:prSet/>
      <dgm:spPr/>
      <dgm:t>
        <a:bodyPr/>
        <a:lstStyle/>
        <a:p>
          <a:endParaRPr lang="en-US">
            <a:latin typeface="+mj-lt"/>
          </a:endParaRPr>
        </a:p>
      </dgm:t>
    </dgm:pt>
    <dgm:pt modelId="{0649426A-F27B-5441-A053-15CB880310E6}">
      <dgm:prSet/>
      <dgm:spPr>
        <a:noFill/>
        <a:ln>
          <a:noFill/>
        </a:ln>
      </dgm:spPr>
      <dgm:t>
        <a:bodyPr/>
        <a:lstStyle/>
        <a:p>
          <a:pPr>
            <a:buNone/>
          </a:pPr>
          <a:endParaRPr lang="en-US" baseline="-25000" dirty="0">
            <a:latin typeface="+mj-lt"/>
          </a:endParaRPr>
        </a:p>
      </dgm:t>
    </dgm:pt>
    <dgm:pt modelId="{76FD878D-4687-894C-B954-3A54A51B103D}" type="parTrans" cxnId="{A9D4DB3D-B219-124C-8456-260933B71054}">
      <dgm:prSet/>
      <dgm:spPr/>
      <dgm:t>
        <a:bodyPr/>
        <a:lstStyle/>
        <a:p>
          <a:endParaRPr lang="en-US">
            <a:latin typeface="+mj-lt"/>
          </a:endParaRPr>
        </a:p>
      </dgm:t>
    </dgm:pt>
    <dgm:pt modelId="{5A71733A-E15C-7D44-BA44-AF80CA6D2B24}" type="sibTrans" cxnId="{A9D4DB3D-B219-124C-8456-260933B71054}">
      <dgm:prSet/>
      <dgm:spPr/>
      <dgm:t>
        <a:bodyPr/>
        <a:lstStyle/>
        <a:p>
          <a:endParaRPr lang="en-US">
            <a:latin typeface="+mj-lt"/>
          </a:endParaRPr>
        </a:p>
      </dgm:t>
    </dgm:pt>
    <dgm:pt modelId="{00F55D88-7F5C-7741-8BAE-5325F83511B4}">
      <dgm:prSet/>
      <dgm:spPr>
        <a:noFill/>
        <a:ln>
          <a:noFill/>
        </a:ln>
      </dgm:spPr>
      <dgm:t>
        <a:bodyPr/>
        <a:lstStyle/>
        <a:p>
          <a:pPr>
            <a:buNone/>
          </a:pPr>
          <a:endParaRPr lang="en-US" dirty="0">
            <a:latin typeface="+mj-lt"/>
          </a:endParaRPr>
        </a:p>
      </dgm:t>
    </dgm:pt>
    <dgm:pt modelId="{3CBE1288-72BB-6E40-AA8A-EB9E46913A59}" type="parTrans" cxnId="{C16A69CF-138C-5E4B-B4B9-32CB860D6633}">
      <dgm:prSet/>
      <dgm:spPr/>
      <dgm:t>
        <a:bodyPr/>
        <a:lstStyle/>
        <a:p>
          <a:endParaRPr lang="en-US">
            <a:latin typeface="+mj-lt"/>
          </a:endParaRPr>
        </a:p>
      </dgm:t>
    </dgm:pt>
    <dgm:pt modelId="{8FCC4CB7-7EF1-F14F-A815-1E572F0E9F26}" type="sibTrans" cxnId="{C16A69CF-138C-5E4B-B4B9-32CB860D6633}">
      <dgm:prSet/>
      <dgm:spPr/>
      <dgm:t>
        <a:bodyPr/>
        <a:lstStyle/>
        <a:p>
          <a:endParaRPr lang="en-US">
            <a:latin typeface="+mj-lt"/>
          </a:endParaRPr>
        </a:p>
      </dgm:t>
    </dgm:pt>
    <dgm:pt modelId="{A897B7C9-7CEE-FB4A-9727-E7B591E9C20F}">
      <dgm:prSet/>
      <dgm:spPr>
        <a:noFill/>
        <a:ln>
          <a:noFill/>
        </a:ln>
      </dgm:spPr>
      <dgm:t>
        <a:bodyPr/>
        <a:lstStyle/>
        <a:p>
          <a:pPr>
            <a:buNone/>
          </a:pPr>
          <a:endParaRPr lang="en-US" dirty="0">
            <a:latin typeface="+mj-lt"/>
          </a:endParaRPr>
        </a:p>
      </dgm:t>
    </dgm:pt>
    <dgm:pt modelId="{CAE4B9ED-9D23-5642-98BD-F70750B563C3}" type="parTrans" cxnId="{3A50A6B1-C90A-2343-8267-F97DDE7B7447}">
      <dgm:prSet/>
      <dgm:spPr/>
      <dgm:t>
        <a:bodyPr/>
        <a:lstStyle/>
        <a:p>
          <a:endParaRPr lang="en-US">
            <a:latin typeface="+mj-lt"/>
          </a:endParaRPr>
        </a:p>
      </dgm:t>
    </dgm:pt>
    <dgm:pt modelId="{F23BA596-684B-0840-8ED0-9F61C2C788D1}" type="sibTrans" cxnId="{3A50A6B1-C90A-2343-8267-F97DDE7B7447}">
      <dgm:prSet/>
      <dgm:spPr/>
      <dgm:t>
        <a:bodyPr/>
        <a:lstStyle/>
        <a:p>
          <a:endParaRPr lang="en-US">
            <a:latin typeface="+mj-lt"/>
          </a:endParaRPr>
        </a:p>
      </dgm:t>
    </dgm:pt>
    <dgm:pt modelId="{BAF0C726-BFCC-314A-80B4-D3E6EC25D021}">
      <dgm:prSet/>
      <dgm:spPr>
        <a:noFill/>
        <a:ln>
          <a:noFill/>
        </a:ln>
      </dgm:spPr>
      <dgm:t>
        <a:bodyPr/>
        <a:lstStyle/>
        <a:p>
          <a:pPr>
            <a:buNone/>
          </a:pPr>
          <a:endParaRPr lang="en-US" dirty="0">
            <a:latin typeface="+mj-lt"/>
          </a:endParaRPr>
        </a:p>
      </dgm:t>
    </dgm:pt>
    <dgm:pt modelId="{118D2981-D0CE-514C-880C-C70B4286FC73}" type="parTrans" cxnId="{D8009D47-A539-7747-B0DD-1E3EB88AD249}">
      <dgm:prSet/>
      <dgm:spPr/>
      <dgm:t>
        <a:bodyPr/>
        <a:lstStyle/>
        <a:p>
          <a:endParaRPr lang="en-US">
            <a:latin typeface="+mj-lt"/>
          </a:endParaRPr>
        </a:p>
      </dgm:t>
    </dgm:pt>
    <dgm:pt modelId="{2A71705B-3301-104F-B909-4D11E022A097}" type="sibTrans" cxnId="{D8009D47-A539-7747-B0DD-1E3EB88AD249}">
      <dgm:prSet/>
      <dgm:spPr/>
      <dgm:t>
        <a:bodyPr/>
        <a:lstStyle/>
        <a:p>
          <a:endParaRPr lang="en-US">
            <a:latin typeface="+mj-lt"/>
          </a:endParaRPr>
        </a:p>
      </dgm:t>
    </dgm:pt>
    <dgm:pt modelId="{F6C860F5-34E5-8B46-A941-5E8E09835944}" type="pres">
      <dgm:prSet presAssocID="{1AB4A8B9-4400-1747-9BD1-C007F9849D64}" presName="linearFlow" presStyleCnt="0">
        <dgm:presLayoutVars>
          <dgm:dir/>
          <dgm:animLvl val="lvl"/>
          <dgm:resizeHandles val="exact"/>
        </dgm:presLayoutVars>
      </dgm:prSet>
      <dgm:spPr/>
    </dgm:pt>
    <dgm:pt modelId="{E0532A5B-FC20-644B-8B1C-434143F846B2}" type="pres">
      <dgm:prSet presAssocID="{B0BFE36B-BA23-F541-8EED-B185297A5591}" presName="composite" presStyleCnt="0"/>
      <dgm:spPr/>
    </dgm:pt>
    <dgm:pt modelId="{F47E72C5-C462-D74F-8889-C45E5D170208}" type="pres">
      <dgm:prSet presAssocID="{B0BFE36B-BA23-F541-8EED-B185297A5591}" presName="parentText" presStyleLbl="alignNode1" presStyleIdx="0" presStyleCnt="8">
        <dgm:presLayoutVars>
          <dgm:chMax val="1"/>
          <dgm:bulletEnabled val="1"/>
        </dgm:presLayoutVars>
      </dgm:prSet>
      <dgm:spPr/>
    </dgm:pt>
    <dgm:pt modelId="{9AEC7FC7-1241-494A-B4E0-8BB42D8DA10F}" type="pres">
      <dgm:prSet presAssocID="{B0BFE36B-BA23-F541-8EED-B185297A5591}" presName="descendantText" presStyleLbl="alignAcc1" presStyleIdx="0" presStyleCnt="8" custLinFactNeighborX="145" custLinFactNeighborY="6622">
        <dgm:presLayoutVars>
          <dgm:bulletEnabled val="1"/>
        </dgm:presLayoutVars>
      </dgm:prSet>
      <dgm:spPr/>
    </dgm:pt>
    <dgm:pt modelId="{D7A05302-ABD2-844E-9003-7163FB583BC4}" type="pres">
      <dgm:prSet presAssocID="{3E094E13-2D31-914A-9B38-27A2EFF3D1F2}" presName="sp" presStyleCnt="0"/>
      <dgm:spPr/>
    </dgm:pt>
    <dgm:pt modelId="{99B10D2A-78B1-D74A-A412-058BC6E1C6C7}" type="pres">
      <dgm:prSet presAssocID="{0B878368-0570-1E4D-80CE-0695C5E56912}" presName="composite" presStyleCnt="0"/>
      <dgm:spPr/>
    </dgm:pt>
    <dgm:pt modelId="{22FFBF02-6A51-B145-A077-1E8FE7420415}" type="pres">
      <dgm:prSet presAssocID="{0B878368-0570-1E4D-80CE-0695C5E56912}" presName="parentText" presStyleLbl="alignNode1" presStyleIdx="1" presStyleCnt="8">
        <dgm:presLayoutVars>
          <dgm:chMax val="1"/>
          <dgm:bulletEnabled val="1"/>
        </dgm:presLayoutVars>
      </dgm:prSet>
      <dgm:spPr/>
    </dgm:pt>
    <dgm:pt modelId="{6CDEE65D-CD52-B442-9582-F1102B2CC2C9}" type="pres">
      <dgm:prSet presAssocID="{0B878368-0570-1E4D-80CE-0695C5E56912}" presName="descendantText" presStyleLbl="alignAcc1" presStyleIdx="1" presStyleCnt="8">
        <dgm:presLayoutVars>
          <dgm:bulletEnabled val="1"/>
        </dgm:presLayoutVars>
      </dgm:prSet>
      <dgm:spPr/>
    </dgm:pt>
    <dgm:pt modelId="{B811CC52-F257-1D42-92C8-AD0683D8A04E}" type="pres">
      <dgm:prSet presAssocID="{D2879557-4F0E-324F-A2DA-C9B631687A75}" presName="sp" presStyleCnt="0"/>
      <dgm:spPr/>
    </dgm:pt>
    <dgm:pt modelId="{ED96BF2C-9956-9F4F-AB87-BD6D7A46BB30}" type="pres">
      <dgm:prSet presAssocID="{956007E1-665C-754B-A52D-BEEDD874DE0F}" presName="composite" presStyleCnt="0"/>
      <dgm:spPr/>
    </dgm:pt>
    <dgm:pt modelId="{B499EE01-57BE-F843-B0F4-212CD9BC0085}" type="pres">
      <dgm:prSet presAssocID="{956007E1-665C-754B-A52D-BEEDD874DE0F}" presName="parentText" presStyleLbl="alignNode1" presStyleIdx="2" presStyleCnt="8">
        <dgm:presLayoutVars>
          <dgm:chMax val="1"/>
          <dgm:bulletEnabled val="1"/>
        </dgm:presLayoutVars>
      </dgm:prSet>
      <dgm:spPr/>
    </dgm:pt>
    <dgm:pt modelId="{276C1ACF-CBF0-5045-B96D-820293FCDB55}" type="pres">
      <dgm:prSet presAssocID="{956007E1-665C-754B-A52D-BEEDD874DE0F}" presName="descendantText" presStyleLbl="alignAcc1" presStyleIdx="2" presStyleCnt="8">
        <dgm:presLayoutVars>
          <dgm:bulletEnabled val="1"/>
        </dgm:presLayoutVars>
      </dgm:prSet>
      <dgm:spPr/>
    </dgm:pt>
    <dgm:pt modelId="{AAC26A22-E4B2-2A42-9EAA-3D2FB8D73399}" type="pres">
      <dgm:prSet presAssocID="{2E5F019E-CB45-D248-BBF3-EDA5290FE60D}" presName="sp" presStyleCnt="0"/>
      <dgm:spPr/>
    </dgm:pt>
    <dgm:pt modelId="{7DA89C3B-78CC-BA4B-925F-7F7DCCDF83F2}" type="pres">
      <dgm:prSet presAssocID="{969A7FE0-2B39-F34C-AF6B-70D17C460812}" presName="composite" presStyleCnt="0"/>
      <dgm:spPr/>
    </dgm:pt>
    <dgm:pt modelId="{77CB5FD9-B4D7-D343-953A-47D48E0A5548}" type="pres">
      <dgm:prSet presAssocID="{969A7FE0-2B39-F34C-AF6B-70D17C460812}" presName="parentText" presStyleLbl="alignNode1" presStyleIdx="3" presStyleCnt="8">
        <dgm:presLayoutVars>
          <dgm:chMax val="1"/>
          <dgm:bulletEnabled val="1"/>
        </dgm:presLayoutVars>
      </dgm:prSet>
      <dgm:spPr/>
    </dgm:pt>
    <dgm:pt modelId="{093FB2E3-5331-3341-878F-FDED0A9E65FD}" type="pres">
      <dgm:prSet presAssocID="{969A7FE0-2B39-F34C-AF6B-70D17C460812}" presName="descendantText" presStyleLbl="alignAcc1" presStyleIdx="3" presStyleCnt="8">
        <dgm:presLayoutVars>
          <dgm:bulletEnabled val="1"/>
        </dgm:presLayoutVars>
      </dgm:prSet>
      <dgm:spPr/>
    </dgm:pt>
    <dgm:pt modelId="{D2292186-5FE0-3D49-8FA1-70AF9D3B82C7}" type="pres">
      <dgm:prSet presAssocID="{68307534-A34B-264D-9E8E-17B07A428BF6}" presName="sp" presStyleCnt="0"/>
      <dgm:spPr/>
    </dgm:pt>
    <dgm:pt modelId="{4BCE9862-7104-484A-8BEE-0CFC721C1535}" type="pres">
      <dgm:prSet presAssocID="{848E272E-45C4-C541-9934-84B1272BB0D4}" presName="composite" presStyleCnt="0"/>
      <dgm:spPr/>
    </dgm:pt>
    <dgm:pt modelId="{A1F03AFA-8829-8445-BECB-D4E831A88AF6}" type="pres">
      <dgm:prSet presAssocID="{848E272E-45C4-C541-9934-84B1272BB0D4}" presName="parentText" presStyleLbl="alignNode1" presStyleIdx="4" presStyleCnt="8">
        <dgm:presLayoutVars>
          <dgm:chMax val="1"/>
          <dgm:bulletEnabled val="1"/>
        </dgm:presLayoutVars>
      </dgm:prSet>
      <dgm:spPr/>
    </dgm:pt>
    <dgm:pt modelId="{B1C48102-8425-D748-8D04-00F46ACF611C}" type="pres">
      <dgm:prSet presAssocID="{848E272E-45C4-C541-9934-84B1272BB0D4}" presName="descendantText" presStyleLbl="alignAcc1" presStyleIdx="4" presStyleCnt="8">
        <dgm:presLayoutVars>
          <dgm:bulletEnabled val="1"/>
        </dgm:presLayoutVars>
      </dgm:prSet>
      <dgm:spPr/>
    </dgm:pt>
    <dgm:pt modelId="{6A5362F3-0289-7A40-9972-803172BEE3CB}" type="pres">
      <dgm:prSet presAssocID="{9DC2AD74-0243-FA40-B4A5-E044D0DDA244}" presName="sp" presStyleCnt="0"/>
      <dgm:spPr/>
    </dgm:pt>
    <dgm:pt modelId="{F7282E4B-4473-5A42-8376-1F5F8AA4CA27}" type="pres">
      <dgm:prSet presAssocID="{7C481D0C-7FF9-B343-8D4F-B99A4A8A5BB2}" presName="composite" presStyleCnt="0"/>
      <dgm:spPr/>
    </dgm:pt>
    <dgm:pt modelId="{55E4965C-20A2-C340-A3E1-08D8577D18FD}" type="pres">
      <dgm:prSet presAssocID="{7C481D0C-7FF9-B343-8D4F-B99A4A8A5BB2}" presName="parentText" presStyleLbl="alignNode1" presStyleIdx="5" presStyleCnt="8">
        <dgm:presLayoutVars>
          <dgm:chMax val="1"/>
          <dgm:bulletEnabled val="1"/>
        </dgm:presLayoutVars>
      </dgm:prSet>
      <dgm:spPr/>
    </dgm:pt>
    <dgm:pt modelId="{CFB8BA52-1C43-C844-B03C-4DC95DB6018D}" type="pres">
      <dgm:prSet presAssocID="{7C481D0C-7FF9-B343-8D4F-B99A4A8A5BB2}" presName="descendantText" presStyleLbl="alignAcc1" presStyleIdx="5" presStyleCnt="8">
        <dgm:presLayoutVars>
          <dgm:bulletEnabled val="1"/>
        </dgm:presLayoutVars>
      </dgm:prSet>
      <dgm:spPr/>
    </dgm:pt>
    <dgm:pt modelId="{A73AD4CD-5BE2-AD4E-9770-EE7741AF55D7}" type="pres">
      <dgm:prSet presAssocID="{F7347020-D90D-B34B-82A0-C02D2F26C42F}" presName="sp" presStyleCnt="0"/>
      <dgm:spPr/>
    </dgm:pt>
    <dgm:pt modelId="{7ACA8DF3-A9C6-6646-B641-ED3643462F9B}" type="pres">
      <dgm:prSet presAssocID="{AB05E107-3776-074A-BC3A-C769CC345E3B}" presName="composite" presStyleCnt="0"/>
      <dgm:spPr/>
    </dgm:pt>
    <dgm:pt modelId="{FA932EE8-39E0-524A-A52A-7057D542E799}" type="pres">
      <dgm:prSet presAssocID="{AB05E107-3776-074A-BC3A-C769CC345E3B}" presName="parentText" presStyleLbl="alignNode1" presStyleIdx="6" presStyleCnt="8">
        <dgm:presLayoutVars>
          <dgm:chMax val="1"/>
          <dgm:bulletEnabled val="1"/>
        </dgm:presLayoutVars>
      </dgm:prSet>
      <dgm:spPr/>
    </dgm:pt>
    <dgm:pt modelId="{AAFFE71C-F1C7-FD4B-A4EC-75A89F2CD262}" type="pres">
      <dgm:prSet presAssocID="{AB05E107-3776-074A-BC3A-C769CC345E3B}" presName="descendantText" presStyleLbl="alignAcc1" presStyleIdx="6" presStyleCnt="8">
        <dgm:presLayoutVars>
          <dgm:bulletEnabled val="1"/>
        </dgm:presLayoutVars>
      </dgm:prSet>
      <dgm:spPr/>
    </dgm:pt>
    <dgm:pt modelId="{5AFD94D0-EFE9-B54C-ABEE-AAD8CE073A29}" type="pres">
      <dgm:prSet presAssocID="{00B944E2-5706-5D40-8AD8-F87CDF3BD6F8}" presName="sp" presStyleCnt="0"/>
      <dgm:spPr/>
    </dgm:pt>
    <dgm:pt modelId="{22C46505-E1EB-C54D-A965-264E2C9FCDDC}" type="pres">
      <dgm:prSet presAssocID="{EBE96EAF-B864-1949-B1EA-72B24ED0B6D4}" presName="composite" presStyleCnt="0"/>
      <dgm:spPr/>
    </dgm:pt>
    <dgm:pt modelId="{3CD79CA6-5981-5545-A071-F7608BF47B06}" type="pres">
      <dgm:prSet presAssocID="{EBE96EAF-B864-1949-B1EA-72B24ED0B6D4}" presName="parentText" presStyleLbl="alignNode1" presStyleIdx="7" presStyleCnt="8">
        <dgm:presLayoutVars>
          <dgm:chMax val="1"/>
          <dgm:bulletEnabled val="1"/>
        </dgm:presLayoutVars>
      </dgm:prSet>
      <dgm:spPr/>
    </dgm:pt>
    <dgm:pt modelId="{9A2886FD-AD81-4E4D-AFE6-73A4A67DBCF8}" type="pres">
      <dgm:prSet presAssocID="{EBE96EAF-B864-1949-B1EA-72B24ED0B6D4}" presName="descendantText" presStyleLbl="alignAcc1" presStyleIdx="7" presStyleCnt="8">
        <dgm:presLayoutVars>
          <dgm:bulletEnabled val="1"/>
        </dgm:presLayoutVars>
      </dgm:prSet>
      <dgm:spPr/>
    </dgm:pt>
  </dgm:ptLst>
  <dgm:cxnLst>
    <dgm:cxn modelId="{20FE0101-5B02-AB41-8E47-CEEFC0FB32A4}" type="presOf" srcId="{3AFCC248-3306-EA42-BFF6-07DB9A3FA8B7}" destId="{093FB2E3-5331-3341-878F-FDED0A9E65FD}" srcOrd="0" destOrd="0" presId="urn:microsoft.com/office/officeart/2005/8/layout/chevron2"/>
    <dgm:cxn modelId="{A6EAAB10-278A-0D47-8D2A-D13B6878CEA4}" srcId="{0B878368-0570-1E4D-80CE-0695C5E56912}" destId="{DF3C2F1E-72BE-F641-953F-AF6B495857EC}" srcOrd="0" destOrd="0" parTransId="{05C42CB0-1F5F-AA4E-A1F1-7D0E27B64F12}" sibTransId="{B49C6429-EAEE-844D-94DC-645C2A7A9773}"/>
    <dgm:cxn modelId="{EE4E9713-759B-ED4A-9C64-BC59000BD191}" srcId="{1AB4A8B9-4400-1747-9BD1-C007F9849D64}" destId="{969A7FE0-2B39-F34C-AF6B-70D17C460812}" srcOrd="3" destOrd="0" parTransId="{2B182DBF-8A55-D749-A57A-14C29C528688}" sibTransId="{68307534-A34B-264D-9E8E-17B07A428BF6}"/>
    <dgm:cxn modelId="{2CED5219-28A8-7F4A-9403-ED5090551663}" srcId="{B0BFE36B-BA23-F541-8EED-B185297A5591}" destId="{4D3C4B2E-B64F-C341-99DA-4CB8F4D618D7}" srcOrd="0" destOrd="0" parTransId="{EFD6C77E-C174-464C-88FD-36135D71F83D}" sibTransId="{50DF0113-3F2F-7541-A554-5BA7DBBCB6D5}"/>
    <dgm:cxn modelId="{B4EC6B25-1C00-5A4C-B666-B9FDB1B03AD7}" type="presOf" srcId="{00F55D88-7F5C-7741-8BAE-5325F83511B4}" destId="{CFB8BA52-1C43-C844-B03C-4DC95DB6018D}" srcOrd="0" destOrd="0" presId="urn:microsoft.com/office/officeart/2005/8/layout/chevron2"/>
    <dgm:cxn modelId="{2AB2E527-233E-FC49-A351-E8F82686C1A6}" type="presOf" srcId="{BAF0C726-BFCC-314A-80B4-D3E6EC25D021}" destId="{9A2886FD-AD81-4E4D-AFE6-73A4A67DBCF8}" srcOrd="0" destOrd="0" presId="urn:microsoft.com/office/officeart/2005/8/layout/chevron2"/>
    <dgm:cxn modelId="{A9D4DB3D-B219-124C-8456-260933B71054}" srcId="{848E272E-45C4-C541-9934-84B1272BB0D4}" destId="{0649426A-F27B-5441-A053-15CB880310E6}" srcOrd="0" destOrd="0" parTransId="{76FD878D-4687-894C-B954-3A54A51B103D}" sibTransId="{5A71733A-E15C-7D44-BA44-AF80CA6D2B24}"/>
    <dgm:cxn modelId="{E640623E-F731-534B-BEBE-19C0A8F990FC}" type="presOf" srcId="{0B878368-0570-1E4D-80CE-0695C5E56912}" destId="{22FFBF02-6A51-B145-A077-1E8FE7420415}" srcOrd="0" destOrd="0" presId="urn:microsoft.com/office/officeart/2005/8/layout/chevron2"/>
    <dgm:cxn modelId="{D8009D47-A539-7747-B0DD-1E3EB88AD249}" srcId="{EBE96EAF-B864-1949-B1EA-72B24ED0B6D4}" destId="{BAF0C726-BFCC-314A-80B4-D3E6EC25D021}" srcOrd="0" destOrd="0" parTransId="{118D2981-D0CE-514C-880C-C70B4286FC73}" sibTransId="{2A71705B-3301-104F-B909-4D11E022A097}"/>
    <dgm:cxn modelId="{50523650-EE81-8C47-909D-4F5E0C7F4169}" type="presOf" srcId="{B0BFE36B-BA23-F541-8EED-B185297A5591}" destId="{F47E72C5-C462-D74F-8889-C45E5D170208}" srcOrd="0" destOrd="0" presId="urn:microsoft.com/office/officeart/2005/8/layout/chevron2"/>
    <dgm:cxn modelId="{84090F52-145A-C643-9E12-3BBF1E6F8033}" type="presOf" srcId="{969A7FE0-2B39-F34C-AF6B-70D17C460812}" destId="{77CB5FD9-B4D7-D343-953A-47D48E0A5548}" srcOrd="0" destOrd="0" presId="urn:microsoft.com/office/officeart/2005/8/layout/chevron2"/>
    <dgm:cxn modelId="{5920E65C-1567-374D-B5B3-9C44C6A7F14F}" srcId="{956007E1-665C-754B-A52D-BEEDD874DE0F}" destId="{6E2FC69D-2FE3-5B4F-A179-FED4DADE4723}" srcOrd="0" destOrd="0" parTransId="{36447C30-2B8D-E844-B08E-540B84CFF83B}" sibTransId="{19C17725-9D22-5749-901A-D7B053FE0EF5}"/>
    <dgm:cxn modelId="{8EEC1161-1173-E847-B406-4EB9B778BDEC}" type="presOf" srcId="{4D3C4B2E-B64F-C341-99DA-4CB8F4D618D7}" destId="{9AEC7FC7-1241-494A-B4E0-8BB42D8DA10F}" srcOrd="0" destOrd="0" presId="urn:microsoft.com/office/officeart/2005/8/layout/chevron2"/>
    <dgm:cxn modelId="{90C24161-A516-5F45-82E6-5F46779C351F}" type="presOf" srcId="{0649426A-F27B-5441-A053-15CB880310E6}" destId="{B1C48102-8425-D748-8D04-00F46ACF611C}" srcOrd="0" destOrd="0" presId="urn:microsoft.com/office/officeart/2005/8/layout/chevron2"/>
    <dgm:cxn modelId="{5CD8AE61-0712-1B4B-9831-8645F89D05CB}" srcId="{969A7FE0-2B39-F34C-AF6B-70D17C460812}" destId="{3AFCC248-3306-EA42-BFF6-07DB9A3FA8B7}" srcOrd="0" destOrd="0" parTransId="{164D2007-B714-CE4C-AC51-1B5383983FD7}" sibTransId="{7F1AACBD-8139-4E43-A553-B649A02251DD}"/>
    <dgm:cxn modelId="{2E2A9684-77A9-1D41-AF52-161239757227}" srcId="{1AB4A8B9-4400-1747-9BD1-C007F9849D64}" destId="{7C481D0C-7FF9-B343-8D4F-B99A4A8A5BB2}" srcOrd="5" destOrd="0" parTransId="{4D528137-1A42-2D4C-941E-DF3FBB344D6D}" sibTransId="{F7347020-D90D-B34B-82A0-C02D2F26C42F}"/>
    <dgm:cxn modelId="{C9393086-7880-2144-B881-848167038677}" type="presOf" srcId="{6E2FC69D-2FE3-5B4F-A179-FED4DADE4723}" destId="{276C1ACF-CBF0-5045-B96D-820293FCDB55}" srcOrd="0" destOrd="0" presId="urn:microsoft.com/office/officeart/2005/8/layout/chevron2"/>
    <dgm:cxn modelId="{2C0C788A-3C52-CE4F-B90B-F7B3C7B2649B}" type="presOf" srcId="{848E272E-45C4-C541-9934-84B1272BB0D4}" destId="{A1F03AFA-8829-8445-BECB-D4E831A88AF6}" srcOrd="0" destOrd="0" presId="urn:microsoft.com/office/officeart/2005/8/layout/chevron2"/>
    <dgm:cxn modelId="{81206F8E-404A-EA43-88AA-0CF30A435082}" type="presOf" srcId="{A897B7C9-7CEE-FB4A-9727-E7B591E9C20F}" destId="{AAFFE71C-F1C7-FD4B-A4EC-75A89F2CD262}" srcOrd="0" destOrd="0" presId="urn:microsoft.com/office/officeart/2005/8/layout/chevron2"/>
    <dgm:cxn modelId="{2F64E394-E00D-C741-A8E8-E6C7683EEEC6}" srcId="{1AB4A8B9-4400-1747-9BD1-C007F9849D64}" destId="{EBE96EAF-B864-1949-B1EA-72B24ED0B6D4}" srcOrd="7" destOrd="0" parTransId="{3E1024F4-F023-3E48-88B7-52CB01484B72}" sibTransId="{A9C0E234-DF95-F445-B5C7-C8A666E7B26D}"/>
    <dgm:cxn modelId="{D07F92A6-0755-1F4C-8494-02AADB3CE121}" type="presOf" srcId="{7C481D0C-7FF9-B343-8D4F-B99A4A8A5BB2}" destId="{55E4965C-20A2-C340-A3E1-08D8577D18FD}" srcOrd="0" destOrd="0" presId="urn:microsoft.com/office/officeart/2005/8/layout/chevron2"/>
    <dgm:cxn modelId="{2B8873AC-8AC3-4A40-853B-A349FEA767A1}" srcId="{1AB4A8B9-4400-1747-9BD1-C007F9849D64}" destId="{0B878368-0570-1E4D-80CE-0695C5E56912}" srcOrd="1" destOrd="0" parTransId="{B2D036E4-A63A-8743-8CF1-653DED7F0772}" sibTransId="{D2879557-4F0E-324F-A2DA-C9B631687A75}"/>
    <dgm:cxn modelId="{56A5D6AC-DE10-584D-9FFE-9126B9130F0C}" type="presOf" srcId="{AB05E107-3776-074A-BC3A-C769CC345E3B}" destId="{FA932EE8-39E0-524A-A52A-7057D542E799}" srcOrd="0" destOrd="0" presId="urn:microsoft.com/office/officeart/2005/8/layout/chevron2"/>
    <dgm:cxn modelId="{3A50A6B1-C90A-2343-8267-F97DDE7B7447}" srcId="{AB05E107-3776-074A-BC3A-C769CC345E3B}" destId="{A897B7C9-7CEE-FB4A-9727-E7B591E9C20F}" srcOrd="0" destOrd="0" parTransId="{CAE4B9ED-9D23-5642-98BD-F70750B563C3}" sibTransId="{F23BA596-684B-0840-8ED0-9F61C2C788D1}"/>
    <dgm:cxn modelId="{DB847EBA-0BCB-E344-A5C5-CF16537B8655}" srcId="{1AB4A8B9-4400-1747-9BD1-C007F9849D64}" destId="{848E272E-45C4-C541-9934-84B1272BB0D4}" srcOrd="4" destOrd="0" parTransId="{D22FA903-C0B5-1C4B-8205-2FA276144F47}" sibTransId="{9DC2AD74-0243-FA40-B4A5-E044D0DDA244}"/>
    <dgm:cxn modelId="{D0929EC9-A90E-8E4F-8FC0-31F216D0E328}" type="presOf" srcId="{EBE96EAF-B864-1949-B1EA-72B24ED0B6D4}" destId="{3CD79CA6-5981-5545-A071-F7608BF47B06}" srcOrd="0" destOrd="0" presId="urn:microsoft.com/office/officeart/2005/8/layout/chevron2"/>
    <dgm:cxn modelId="{C16A69CF-138C-5E4B-B4B9-32CB860D6633}" srcId="{7C481D0C-7FF9-B343-8D4F-B99A4A8A5BB2}" destId="{00F55D88-7F5C-7741-8BAE-5325F83511B4}" srcOrd="0" destOrd="0" parTransId="{3CBE1288-72BB-6E40-AA8A-EB9E46913A59}" sibTransId="{8FCC4CB7-7EF1-F14F-A815-1E572F0E9F26}"/>
    <dgm:cxn modelId="{8EF6B7D4-B976-024B-B16A-5FBB242CE461}" srcId="{1AB4A8B9-4400-1747-9BD1-C007F9849D64}" destId="{AB05E107-3776-074A-BC3A-C769CC345E3B}" srcOrd="6" destOrd="0" parTransId="{3BBAD3DC-4F83-2F45-9F82-4C76DD2DD7BF}" sibTransId="{00B944E2-5706-5D40-8AD8-F87CDF3BD6F8}"/>
    <dgm:cxn modelId="{A27753D9-5DE1-3846-9BE5-6961390FBDBB}" srcId="{1AB4A8B9-4400-1747-9BD1-C007F9849D64}" destId="{B0BFE36B-BA23-F541-8EED-B185297A5591}" srcOrd="0" destOrd="0" parTransId="{CD60F9CA-2EC8-6842-A890-994AFA3D2906}" sibTransId="{3E094E13-2D31-914A-9B38-27A2EFF3D1F2}"/>
    <dgm:cxn modelId="{D46F54EA-9987-2D45-B4DA-01EB5FE46F80}" srcId="{1AB4A8B9-4400-1747-9BD1-C007F9849D64}" destId="{956007E1-665C-754B-A52D-BEEDD874DE0F}" srcOrd="2" destOrd="0" parTransId="{29403152-F7B1-AB48-B4DF-57D65DC1E86C}" sibTransId="{2E5F019E-CB45-D248-BBF3-EDA5290FE60D}"/>
    <dgm:cxn modelId="{9D55B1EB-0EBB-8B42-8B02-62B75CEF301F}" type="presOf" srcId="{DF3C2F1E-72BE-F641-953F-AF6B495857EC}" destId="{6CDEE65D-CD52-B442-9582-F1102B2CC2C9}" srcOrd="0" destOrd="0" presId="urn:microsoft.com/office/officeart/2005/8/layout/chevron2"/>
    <dgm:cxn modelId="{2E9F37F2-9093-6F4B-8A4E-3A7EDFBBB016}" type="presOf" srcId="{1AB4A8B9-4400-1747-9BD1-C007F9849D64}" destId="{F6C860F5-34E5-8B46-A941-5E8E09835944}" srcOrd="0" destOrd="0" presId="urn:microsoft.com/office/officeart/2005/8/layout/chevron2"/>
    <dgm:cxn modelId="{707A3FFC-00FE-BF48-A771-BF9222CBD03E}" type="presOf" srcId="{956007E1-665C-754B-A52D-BEEDD874DE0F}" destId="{B499EE01-57BE-F843-B0F4-212CD9BC0085}" srcOrd="0" destOrd="0" presId="urn:microsoft.com/office/officeart/2005/8/layout/chevron2"/>
    <dgm:cxn modelId="{A955F83E-9FF4-AA4A-ACC1-AF94DE0E4895}" type="presParOf" srcId="{F6C860F5-34E5-8B46-A941-5E8E09835944}" destId="{E0532A5B-FC20-644B-8B1C-434143F846B2}" srcOrd="0" destOrd="0" presId="urn:microsoft.com/office/officeart/2005/8/layout/chevron2"/>
    <dgm:cxn modelId="{8F1650FD-07AD-414C-8DD5-5DE70BBCFC78}" type="presParOf" srcId="{E0532A5B-FC20-644B-8B1C-434143F846B2}" destId="{F47E72C5-C462-D74F-8889-C45E5D170208}" srcOrd="0" destOrd="0" presId="urn:microsoft.com/office/officeart/2005/8/layout/chevron2"/>
    <dgm:cxn modelId="{042301AD-AF1E-C941-899C-ADEC5F9D80D0}" type="presParOf" srcId="{E0532A5B-FC20-644B-8B1C-434143F846B2}" destId="{9AEC7FC7-1241-494A-B4E0-8BB42D8DA10F}" srcOrd="1" destOrd="0" presId="urn:microsoft.com/office/officeart/2005/8/layout/chevron2"/>
    <dgm:cxn modelId="{EE82C7D6-E5FF-664D-9087-AAD9249E7C3D}" type="presParOf" srcId="{F6C860F5-34E5-8B46-A941-5E8E09835944}" destId="{D7A05302-ABD2-844E-9003-7163FB583BC4}" srcOrd="1" destOrd="0" presId="urn:microsoft.com/office/officeart/2005/8/layout/chevron2"/>
    <dgm:cxn modelId="{0D666C40-1C86-8241-AB5F-C8DF2CC61CC0}" type="presParOf" srcId="{F6C860F5-34E5-8B46-A941-5E8E09835944}" destId="{99B10D2A-78B1-D74A-A412-058BC6E1C6C7}" srcOrd="2" destOrd="0" presId="urn:microsoft.com/office/officeart/2005/8/layout/chevron2"/>
    <dgm:cxn modelId="{61F205C8-CA16-8B42-9267-29049F4637B7}" type="presParOf" srcId="{99B10D2A-78B1-D74A-A412-058BC6E1C6C7}" destId="{22FFBF02-6A51-B145-A077-1E8FE7420415}" srcOrd="0" destOrd="0" presId="urn:microsoft.com/office/officeart/2005/8/layout/chevron2"/>
    <dgm:cxn modelId="{CFF3E441-CEF3-F449-BEB5-235C800553A1}" type="presParOf" srcId="{99B10D2A-78B1-D74A-A412-058BC6E1C6C7}" destId="{6CDEE65D-CD52-B442-9582-F1102B2CC2C9}" srcOrd="1" destOrd="0" presId="urn:microsoft.com/office/officeart/2005/8/layout/chevron2"/>
    <dgm:cxn modelId="{D4EBFB86-00E3-0049-B353-6B60E8FCD460}" type="presParOf" srcId="{F6C860F5-34E5-8B46-A941-5E8E09835944}" destId="{B811CC52-F257-1D42-92C8-AD0683D8A04E}" srcOrd="3" destOrd="0" presId="urn:microsoft.com/office/officeart/2005/8/layout/chevron2"/>
    <dgm:cxn modelId="{B592B219-883E-AA4A-AC95-380EDD09C322}" type="presParOf" srcId="{F6C860F5-34E5-8B46-A941-5E8E09835944}" destId="{ED96BF2C-9956-9F4F-AB87-BD6D7A46BB30}" srcOrd="4" destOrd="0" presId="urn:microsoft.com/office/officeart/2005/8/layout/chevron2"/>
    <dgm:cxn modelId="{A6139072-627E-6043-88A3-7540E6443DB1}" type="presParOf" srcId="{ED96BF2C-9956-9F4F-AB87-BD6D7A46BB30}" destId="{B499EE01-57BE-F843-B0F4-212CD9BC0085}" srcOrd="0" destOrd="0" presId="urn:microsoft.com/office/officeart/2005/8/layout/chevron2"/>
    <dgm:cxn modelId="{DE265D5F-7983-204D-9BD8-1A52D89DDFC5}" type="presParOf" srcId="{ED96BF2C-9956-9F4F-AB87-BD6D7A46BB30}" destId="{276C1ACF-CBF0-5045-B96D-820293FCDB55}" srcOrd="1" destOrd="0" presId="urn:microsoft.com/office/officeart/2005/8/layout/chevron2"/>
    <dgm:cxn modelId="{BCB4E840-78F6-964F-B468-02B698E08431}" type="presParOf" srcId="{F6C860F5-34E5-8B46-A941-5E8E09835944}" destId="{AAC26A22-E4B2-2A42-9EAA-3D2FB8D73399}" srcOrd="5" destOrd="0" presId="urn:microsoft.com/office/officeart/2005/8/layout/chevron2"/>
    <dgm:cxn modelId="{EC5B7A0B-C6E6-404B-A63C-1BE61A139B6B}" type="presParOf" srcId="{F6C860F5-34E5-8B46-A941-5E8E09835944}" destId="{7DA89C3B-78CC-BA4B-925F-7F7DCCDF83F2}" srcOrd="6" destOrd="0" presId="urn:microsoft.com/office/officeart/2005/8/layout/chevron2"/>
    <dgm:cxn modelId="{0E7872C6-28BB-9142-ADD3-BF106636F0AB}" type="presParOf" srcId="{7DA89C3B-78CC-BA4B-925F-7F7DCCDF83F2}" destId="{77CB5FD9-B4D7-D343-953A-47D48E0A5548}" srcOrd="0" destOrd="0" presId="urn:microsoft.com/office/officeart/2005/8/layout/chevron2"/>
    <dgm:cxn modelId="{5BEA022F-A22B-9444-8F8F-7BACC440BEB1}" type="presParOf" srcId="{7DA89C3B-78CC-BA4B-925F-7F7DCCDF83F2}" destId="{093FB2E3-5331-3341-878F-FDED0A9E65FD}" srcOrd="1" destOrd="0" presId="urn:microsoft.com/office/officeart/2005/8/layout/chevron2"/>
    <dgm:cxn modelId="{424B1247-78A5-C94C-80F5-8F20E04793F6}" type="presParOf" srcId="{F6C860F5-34E5-8B46-A941-5E8E09835944}" destId="{D2292186-5FE0-3D49-8FA1-70AF9D3B82C7}" srcOrd="7" destOrd="0" presId="urn:microsoft.com/office/officeart/2005/8/layout/chevron2"/>
    <dgm:cxn modelId="{516B8430-FF6B-564F-A0ED-D9B1E5538C3A}" type="presParOf" srcId="{F6C860F5-34E5-8B46-A941-5E8E09835944}" destId="{4BCE9862-7104-484A-8BEE-0CFC721C1535}" srcOrd="8" destOrd="0" presId="urn:microsoft.com/office/officeart/2005/8/layout/chevron2"/>
    <dgm:cxn modelId="{840792D7-A2CC-6D41-B1F8-BDACE3E47B38}" type="presParOf" srcId="{4BCE9862-7104-484A-8BEE-0CFC721C1535}" destId="{A1F03AFA-8829-8445-BECB-D4E831A88AF6}" srcOrd="0" destOrd="0" presId="urn:microsoft.com/office/officeart/2005/8/layout/chevron2"/>
    <dgm:cxn modelId="{6907129B-E9C9-5342-A7D0-657D4F3B774B}" type="presParOf" srcId="{4BCE9862-7104-484A-8BEE-0CFC721C1535}" destId="{B1C48102-8425-D748-8D04-00F46ACF611C}" srcOrd="1" destOrd="0" presId="urn:microsoft.com/office/officeart/2005/8/layout/chevron2"/>
    <dgm:cxn modelId="{803ABEB4-C706-2C4A-8155-AF98F65D934D}" type="presParOf" srcId="{F6C860F5-34E5-8B46-A941-5E8E09835944}" destId="{6A5362F3-0289-7A40-9972-803172BEE3CB}" srcOrd="9" destOrd="0" presId="urn:microsoft.com/office/officeart/2005/8/layout/chevron2"/>
    <dgm:cxn modelId="{71120812-EBD8-2E41-8B4C-D7FB988FFF15}" type="presParOf" srcId="{F6C860F5-34E5-8B46-A941-5E8E09835944}" destId="{F7282E4B-4473-5A42-8376-1F5F8AA4CA27}" srcOrd="10" destOrd="0" presId="urn:microsoft.com/office/officeart/2005/8/layout/chevron2"/>
    <dgm:cxn modelId="{17E7EFB8-D2A4-624A-9C8A-27CEE9281BA2}" type="presParOf" srcId="{F7282E4B-4473-5A42-8376-1F5F8AA4CA27}" destId="{55E4965C-20A2-C340-A3E1-08D8577D18FD}" srcOrd="0" destOrd="0" presId="urn:microsoft.com/office/officeart/2005/8/layout/chevron2"/>
    <dgm:cxn modelId="{2CD91B4E-80D1-814A-AFA0-75F49A3E12F8}" type="presParOf" srcId="{F7282E4B-4473-5A42-8376-1F5F8AA4CA27}" destId="{CFB8BA52-1C43-C844-B03C-4DC95DB6018D}" srcOrd="1" destOrd="0" presId="urn:microsoft.com/office/officeart/2005/8/layout/chevron2"/>
    <dgm:cxn modelId="{392DB768-93D2-A54D-AE24-E97B38716766}" type="presParOf" srcId="{F6C860F5-34E5-8B46-A941-5E8E09835944}" destId="{A73AD4CD-5BE2-AD4E-9770-EE7741AF55D7}" srcOrd="11" destOrd="0" presId="urn:microsoft.com/office/officeart/2005/8/layout/chevron2"/>
    <dgm:cxn modelId="{F48CF3F7-6F3E-CD42-AF91-596EBCF274E0}" type="presParOf" srcId="{F6C860F5-34E5-8B46-A941-5E8E09835944}" destId="{7ACA8DF3-A9C6-6646-B641-ED3643462F9B}" srcOrd="12" destOrd="0" presId="urn:microsoft.com/office/officeart/2005/8/layout/chevron2"/>
    <dgm:cxn modelId="{837BB9A4-8CEE-D049-A384-D1D41CAF7EE1}" type="presParOf" srcId="{7ACA8DF3-A9C6-6646-B641-ED3643462F9B}" destId="{FA932EE8-39E0-524A-A52A-7057D542E799}" srcOrd="0" destOrd="0" presId="urn:microsoft.com/office/officeart/2005/8/layout/chevron2"/>
    <dgm:cxn modelId="{CF923480-D223-AF4C-B3BA-A47BE7516EEF}" type="presParOf" srcId="{7ACA8DF3-A9C6-6646-B641-ED3643462F9B}" destId="{AAFFE71C-F1C7-FD4B-A4EC-75A89F2CD262}" srcOrd="1" destOrd="0" presId="urn:microsoft.com/office/officeart/2005/8/layout/chevron2"/>
    <dgm:cxn modelId="{84C329BD-F385-E648-B326-E5329E828534}" type="presParOf" srcId="{F6C860F5-34E5-8B46-A941-5E8E09835944}" destId="{5AFD94D0-EFE9-B54C-ABEE-AAD8CE073A29}" srcOrd="13" destOrd="0" presId="urn:microsoft.com/office/officeart/2005/8/layout/chevron2"/>
    <dgm:cxn modelId="{8C649397-6E87-0F4D-BEDF-5535EC4BDF4B}" type="presParOf" srcId="{F6C860F5-34E5-8B46-A941-5E8E09835944}" destId="{22C46505-E1EB-C54D-A965-264E2C9FCDDC}" srcOrd="14" destOrd="0" presId="urn:microsoft.com/office/officeart/2005/8/layout/chevron2"/>
    <dgm:cxn modelId="{9C27B40F-5BF1-B544-A72F-94A04C078EAE}" type="presParOf" srcId="{22C46505-E1EB-C54D-A965-264E2C9FCDDC}" destId="{3CD79CA6-5981-5545-A071-F7608BF47B06}" srcOrd="0" destOrd="0" presId="urn:microsoft.com/office/officeart/2005/8/layout/chevron2"/>
    <dgm:cxn modelId="{262F1FEA-CF86-714D-BABE-41A03861D793}" type="presParOf" srcId="{22C46505-E1EB-C54D-A965-264E2C9FCDDC}" destId="{9A2886FD-AD81-4E4D-AFE6-73A4A67DBCF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AB4A8B9-4400-1747-9BD1-C007F9849D64}" type="doc">
      <dgm:prSet loTypeId="urn:microsoft.com/office/officeart/2005/8/layout/chevron2" loCatId="" qsTypeId="urn:microsoft.com/office/officeart/2005/8/quickstyle/simple1" qsCatId="simple" csTypeId="urn:microsoft.com/office/officeart/2005/8/colors/accent1_2" csCatId="accent1" phldr="1"/>
      <dgm:spPr/>
    </dgm:pt>
    <dgm:pt modelId="{B0BFE36B-BA23-F541-8EED-B185297A5591}">
      <dgm:prSet phldrT="[Text]" custT="1"/>
      <dgm:spPr>
        <a:solidFill>
          <a:schemeClr val="accent1"/>
        </a:solidFill>
        <a:ln>
          <a:noFill/>
        </a:ln>
        <a:effectLst>
          <a:outerShdw blurRad="50800" dist="38100" dir="2700000" algn="tl" rotWithShape="0">
            <a:prstClr val="black">
              <a:alpha val="40000"/>
            </a:prstClr>
          </a:outerShdw>
        </a:effectLst>
      </dgm:spPr>
      <dgm:t>
        <a:bodyPr/>
        <a:lstStyle/>
        <a:p>
          <a:r>
            <a:rPr lang="en-GB" sz="1800" b="1" dirty="0">
              <a:effectLst>
                <a:outerShdw blurRad="50800" dist="38100" dir="2700000" algn="tl" rotWithShape="0">
                  <a:prstClr val="black">
                    <a:alpha val="40000"/>
                  </a:prstClr>
                </a:outerShdw>
              </a:effectLst>
              <a:latin typeface="+mj-lt"/>
            </a:rPr>
            <a:t>1</a:t>
          </a:r>
          <a:endParaRPr lang="en-GB" sz="2000" b="1" dirty="0">
            <a:effectLst>
              <a:outerShdw blurRad="50800" dist="38100" dir="2700000" algn="tl" rotWithShape="0">
                <a:prstClr val="black">
                  <a:alpha val="40000"/>
                </a:prstClr>
              </a:outerShdw>
            </a:effectLst>
            <a:latin typeface="+mj-lt"/>
          </a:endParaRPr>
        </a:p>
      </dgm:t>
    </dgm:pt>
    <dgm:pt modelId="{CD60F9CA-2EC8-6842-A890-994AFA3D2906}" type="parTrans" cxnId="{A27753D9-5DE1-3846-9BE5-6961390FBDBB}">
      <dgm:prSet/>
      <dgm:spPr/>
      <dgm:t>
        <a:bodyPr/>
        <a:lstStyle/>
        <a:p>
          <a:endParaRPr lang="en-GB" sz="1100">
            <a:latin typeface="+mj-lt"/>
          </a:endParaRPr>
        </a:p>
      </dgm:t>
    </dgm:pt>
    <dgm:pt modelId="{3E094E13-2D31-914A-9B38-27A2EFF3D1F2}" type="sibTrans" cxnId="{A27753D9-5DE1-3846-9BE5-6961390FBDBB}">
      <dgm:prSet/>
      <dgm:spPr/>
      <dgm:t>
        <a:bodyPr/>
        <a:lstStyle/>
        <a:p>
          <a:endParaRPr lang="en-GB" sz="1100">
            <a:latin typeface="+mj-lt"/>
          </a:endParaRPr>
        </a:p>
      </dgm:t>
    </dgm:pt>
    <dgm:pt modelId="{0B878368-0570-1E4D-80CE-0695C5E56912}">
      <dgm:prSet phldrT="[Text]" custT="1"/>
      <dgm:spPr>
        <a:ln>
          <a:noFill/>
        </a:ln>
        <a:effectLst>
          <a:outerShdw blurRad="50800" dist="38100" dir="2700000" algn="tl" rotWithShape="0">
            <a:prstClr val="black">
              <a:alpha val="40000"/>
            </a:prstClr>
          </a:outerShdw>
        </a:effectLst>
      </dgm:spPr>
      <dgm:t>
        <a:bodyPr/>
        <a:lstStyle/>
        <a:p>
          <a:r>
            <a:rPr lang="en-GB" sz="1800" b="1" dirty="0">
              <a:effectLst>
                <a:outerShdw blurRad="50800" dist="38100" dir="2700000" algn="tl" rotWithShape="0">
                  <a:prstClr val="black">
                    <a:alpha val="40000"/>
                  </a:prstClr>
                </a:outerShdw>
              </a:effectLst>
              <a:latin typeface="+mj-lt"/>
            </a:rPr>
            <a:t>2</a:t>
          </a:r>
          <a:endParaRPr lang="en-GB" sz="1800" dirty="0">
            <a:latin typeface="+mj-lt"/>
          </a:endParaRPr>
        </a:p>
      </dgm:t>
    </dgm:pt>
    <dgm:pt modelId="{B2D036E4-A63A-8743-8CF1-653DED7F0772}" type="parTrans" cxnId="{2B8873AC-8AC3-4A40-853B-A349FEA767A1}">
      <dgm:prSet/>
      <dgm:spPr/>
      <dgm:t>
        <a:bodyPr/>
        <a:lstStyle/>
        <a:p>
          <a:endParaRPr lang="en-GB" sz="1100">
            <a:latin typeface="+mj-lt"/>
          </a:endParaRPr>
        </a:p>
      </dgm:t>
    </dgm:pt>
    <dgm:pt modelId="{D2879557-4F0E-324F-A2DA-C9B631687A75}" type="sibTrans" cxnId="{2B8873AC-8AC3-4A40-853B-A349FEA767A1}">
      <dgm:prSet/>
      <dgm:spPr/>
      <dgm:t>
        <a:bodyPr/>
        <a:lstStyle/>
        <a:p>
          <a:endParaRPr lang="en-GB" sz="1100">
            <a:latin typeface="+mj-lt"/>
          </a:endParaRPr>
        </a:p>
      </dgm:t>
    </dgm:pt>
    <dgm:pt modelId="{956007E1-665C-754B-A52D-BEEDD874DE0F}">
      <dgm:prSet phldrT="[Text]" custT="1"/>
      <dgm:spPr>
        <a:ln>
          <a:noFill/>
        </a:ln>
        <a:effectLst>
          <a:outerShdw blurRad="50800" dist="38100" dir="2700000" algn="tl" rotWithShape="0">
            <a:prstClr val="black">
              <a:alpha val="40000"/>
            </a:prstClr>
          </a:outerShdw>
        </a:effectLst>
      </dgm:spPr>
      <dgm:t>
        <a:bodyPr/>
        <a:lstStyle/>
        <a:p>
          <a:r>
            <a:rPr lang="en-GB" sz="1800" b="1" dirty="0">
              <a:latin typeface="+mj-lt"/>
            </a:rPr>
            <a:t>3</a:t>
          </a:r>
        </a:p>
      </dgm:t>
    </dgm:pt>
    <dgm:pt modelId="{29403152-F7B1-AB48-B4DF-57D65DC1E86C}" type="parTrans" cxnId="{D46F54EA-9987-2D45-B4DA-01EB5FE46F80}">
      <dgm:prSet/>
      <dgm:spPr/>
      <dgm:t>
        <a:bodyPr/>
        <a:lstStyle/>
        <a:p>
          <a:endParaRPr lang="en-GB" sz="1100">
            <a:latin typeface="+mj-lt"/>
          </a:endParaRPr>
        </a:p>
      </dgm:t>
    </dgm:pt>
    <dgm:pt modelId="{2E5F019E-CB45-D248-BBF3-EDA5290FE60D}" type="sibTrans" cxnId="{D46F54EA-9987-2D45-B4DA-01EB5FE46F80}">
      <dgm:prSet/>
      <dgm:spPr/>
      <dgm:t>
        <a:bodyPr/>
        <a:lstStyle/>
        <a:p>
          <a:endParaRPr lang="en-GB" sz="1100">
            <a:latin typeface="+mj-lt"/>
          </a:endParaRPr>
        </a:p>
      </dgm:t>
    </dgm:pt>
    <dgm:pt modelId="{969A7FE0-2B39-F34C-AF6B-70D17C460812}">
      <dgm:prSet custT="1"/>
      <dgm:spPr>
        <a:solidFill>
          <a:srgbClr val="FF0000"/>
        </a:solidFill>
        <a:ln>
          <a:noFill/>
        </a:ln>
        <a:effectLst>
          <a:outerShdw blurRad="50800" dist="38100" dir="2700000" algn="tl" rotWithShape="0">
            <a:prstClr val="black">
              <a:alpha val="40000"/>
            </a:prstClr>
          </a:outerShdw>
        </a:effectLst>
      </dgm:spPr>
      <dgm:t>
        <a:bodyPr/>
        <a:lstStyle/>
        <a:p>
          <a:r>
            <a:rPr lang="en-GB" sz="1800" b="1" dirty="0">
              <a:effectLst>
                <a:outerShdw blurRad="50800" dist="38100" dir="2700000" algn="tl" rotWithShape="0">
                  <a:prstClr val="black">
                    <a:alpha val="40000"/>
                  </a:prstClr>
                </a:outerShdw>
              </a:effectLst>
              <a:latin typeface="+mj-lt"/>
            </a:rPr>
            <a:t>4</a:t>
          </a:r>
        </a:p>
      </dgm:t>
    </dgm:pt>
    <dgm:pt modelId="{2B182DBF-8A55-D749-A57A-14C29C528688}" type="parTrans" cxnId="{EE4E9713-759B-ED4A-9C64-BC59000BD191}">
      <dgm:prSet/>
      <dgm:spPr/>
      <dgm:t>
        <a:bodyPr/>
        <a:lstStyle/>
        <a:p>
          <a:endParaRPr lang="en-GB" sz="1100">
            <a:latin typeface="+mj-lt"/>
          </a:endParaRPr>
        </a:p>
      </dgm:t>
    </dgm:pt>
    <dgm:pt modelId="{68307534-A34B-264D-9E8E-17B07A428BF6}" type="sibTrans" cxnId="{EE4E9713-759B-ED4A-9C64-BC59000BD191}">
      <dgm:prSet/>
      <dgm:spPr/>
      <dgm:t>
        <a:bodyPr/>
        <a:lstStyle/>
        <a:p>
          <a:endParaRPr lang="en-GB" sz="1100">
            <a:latin typeface="+mj-lt"/>
          </a:endParaRPr>
        </a:p>
      </dgm:t>
    </dgm:pt>
    <dgm:pt modelId="{848E272E-45C4-C541-9934-84B1272BB0D4}">
      <dgm:prSet custT="1"/>
      <dgm:spPr>
        <a:ln>
          <a:noFill/>
        </a:ln>
        <a:effectLst>
          <a:outerShdw blurRad="50800" dist="38100" dir="2700000" algn="tl" rotWithShape="0">
            <a:prstClr val="black">
              <a:alpha val="40000"/>
            </a:prstClr>
          </a:outerShdw>
        </a:effectLst>
      </dgm:spPr>
      <dgm:t>
        <a:bodyPr/>
        <a:lstStyle/>
        <a:p>
          <a:r>
            <a:rPr lang="en-US" sz="1800" b="1" dirty="0">
              <a:effectLst>
                <a:outerShdw blurRad="50800" dist="38100" dir="2700000" algn="tl" rotWithShape="0">
                  <a:prstClr val="black">
                    <a:alpha val="40000"/>
                  </a:prstClr>
                </a:outerShdw>
              </a:effectLst>
              <a:latin typeface="+mj-lt"/>
            </a:rPr>
            <a:t>5</a:t>
          </a:r>
        </a:p>
      </dgm:t>
    </dgm:pt>
    <dgm:pt modelId="{D22FA903-C0B5-1C4B-8205-2FA276144F47}" type="parTrans" cxnId="{DB847EBA-0BCB-E344-A5C5-CF16537B8655}">
      <dgm:prSet/>
      <dgm:spPr/>
      <dgm:t>
        <a:bodyPr/>
        <a:lstStyle/>
        <a:p>
          <a:endParaRPr lang="en-US">
            <a:latin typeface="+mj-lt"/>
          </a:endParaRPr>
        </a:p>
      </dgm:t>
    </dgm:pt>
    <dgm:pt modelId="{9DC2AD74-0243-FA40-B4A5-E044D0DDA244}" type="sibTrans" cxnId="{DB847EBA-0BCB-E344-A5C5-CF16537B8655}">
      <dgm:prSet/>
      <dgm:spPr/>
      <dgm:t>
        <a:bodyPr/>
        <a:lstStyle/>
        <a:p>
          <a:endParaRPr lang="en-US">
            <a:latin typeface="+mj-lt"/>
          </a:endParaRPr>
        </a:p>
      </dgm:t>
    </dgm:pt>
    <dgm:pt modelId="{7C481D0C-7FF9-B343-8D4F-B99A4A8A5BB2}">
      <dgm:prSet custT="1"/>
      <dgm:spPr>
        <a:ln>
          <a:noFill/>
        </a:ln>
        <a:effectLst>
          <a:outerShdw blurRad="50800" dist="38100" dir="2700000" algn="tl" rotWithShape="0">
            <a:prstClr val="black">
              <a:alpha val="40000"/>
            </a:prstClr>
          </a:outerShdw>
        </a:effectLst>
      </dgm:spPr>
      <dgm:t>
        <a:bodyPr/>
        <a:lstStyle/>
        <a:p>
          <a:r>
            <a:rPr lang="en-US" sz="1800" b="1" dirty="0">
              <a:effectLst>
                <a:outerShdw blurRad="50800" dist="38100" dir="2700000" algn="tl" rotWithShape="0">
                  <a:prstClr val="black">
                    <a:alpha val="40000"/>
                  </a:prstClr>
                </a:outerShdw>
              </a:effectLst>
              <a:latin typeface="+mj-lt"/>
            </a:rPr>
            <a:t>6</a:t>
          </a:r>
          <a:endParaRPr lang="en-US" sz="1400" b="1" dirty="0">
            <a:effectLst>
              <a:outerShdw blurRad="50800" dist="38100" dir="2700000" algn="tl" rotWithShape="0">
                <a:prstClr val="black">
                  <a:alpha val="40000"/>
                </a:prstClr>
              </a:outerShdw>
            </a:effectLst>
            <a:latin typeface="+mj-lt"/>
          </a:endParaRPr>
        </a:p>
      </dgm:t>
    </dgm:pt>
    <dgm:pt modelId="{4D528137-1A42-2D4C-941E-DF3FBB344D6D}" type="parTrans" cxnId="{2E2A9684-77A9-1D41-AF52-161239757227}">
      <dgm:prSet/>
      <dgm:spPr/>
      <dgm:t>
        <a:bodyPr/>
        <a:lstStyle/>
        <a:p>
          <a:endParaRPr lang="en-US">
            <a:latin typeface="+mj-lt"/>
          </a:endParaRPr>
        </a:p>
      </dgm:t>
    </dgm:pt>
    <dgm:pt modelId="{F7347020-D90D-B34B-82A0-C02D2F26C42F}" type="sibTrans" cxnId="{2E2A9684-77A9-1D41-AF52-161239757227}">
      <dgm:prSet/>
      <dgm:spPr/>
      <dgm:t>
        <a:bodyPr/>
        <a:lstStyle/>
        <a:p>
          <a:endParaRPr lang="en-US">
            <a:latin typeface="+mj-lt"/>
          </a:endParaRPr>
        </a:p>
      </dgm:t>
    </dgm:pt>
    <dgm:pt modelId="{AB05E107-3776-074A-BC3A-C769CC345E3B}">
      <dgm:prSet custT="1"/>
      <dgm:spPr>
        <a:ln>
          <a:noFill/>
        </a:ln>
        <a:effectLst>
          <a:outerShdw blurRad="50800" dist="38100" dir="2700000" algn="tl" rotWithShape="0">
            <a:prstClr val="black">
              <a:alpha val="40000"/>
            </a:prstClr>
          </a:outerShdw>
        </a:effectLst>
      </dgm:spPr>
      <dgm:t>
        <a:bodyPr/>
        <a:lstStyle/>
        <a:p>
          <a:r>
            <a:rPr lang="en-US" sz="1800" b="1" dirty="0">
              <a:effectLst>
                <a:outerShdw blurRad="50800" dist="38100" dir="2700000" algn="tl" rotWithShape="0">
                  <a:prstClr val="black">
                    <a:alpha val="40000"/>
                  </a:prstClr>
                </a:outerShdw>
              </a:effectLst>
              <a:latin typeface="+mj-lt"/>
            </a:rPr>
            <a:t>7</a:t>
          </a:r>
          <a:endParaRPr lang="en-US" sz="1400" b="1" dirty="0">
            <a:effectLst>
              <a:outerShdw blurRad="50800" dist="38100" dir="2700000" algn="tl" rotWithShape="0">
                <a:prstClr val="black">
                  <a:alpha val="40000"/>
                </a:prstClr>
              </a:outerShdw>
            </a:effectLst>
            <a:latin typeface="+mj-lt"/>
          </a:endParaRPr>
        </a:p>
      </dgm:t>
    </dgm:pt>
    <dgm:pt modelId="{3BBAD3DC-4F83-2F45-9F82-4C76DD2DD7BF}" type="parTrans" cxnId="{8EF6B7D4-B976-024B-B16A-5FBB242CE461}">
      <dgm:prSet/>
      <dgm:spPr/>
      <dgm:t>
        <a:bodyPr/>
        <a:lstStyle/>
        <a:p>
          <a:endParaRPr lang="en-US">
            <a:latin typeface="+mj-lt"/>
          </a:endParaRPr>
        </a:p>
      </dgm:t>
    </dgm:pt>
    <dgm:pt modelId="{00B944E2-5706-5D40-8AD8-F87CDF3BD6F8}" type="sibTrans" cxnId="{8EF6B7D4-B976-024B-B16A-5FBB242CE461}">
      <dgm:prSet/>
      <dgm:spPr/>
      <dgm:t>
        <a:bodyPr/>
        <a:lstStyle/>
        <a:p>
          <a:endParaRPr lang="en-US">
            <a:latin typeface="+mj-lt"/>
          </a:endParaRPr>
        </a:p>
      </dgm:t>
    </dgm:pt>
    <dgm:pt modelId="{EBE96EAF-B864-1949-B1EA-72B24ED0B6D4}">
      <dgm:prSet custT="1"/>
      <dgm:spPr>
        <a:ln>
          <a:noFill/>
        </a:ln>
        <a:effectLst>
          <a:outerShdw blurRad="50800" dist="38100" dir="2700000" algn="tl" rotWithShape="0">
            <a:prstClr val="black">
              <a:alpha val="40000"/>
            </a:prstClr>
          </a:outerShdw>
        </a:effectLst>
      </dgm:spPr>
      <dgm:t>
        <a:bodyPr/>
        <a:lstStyle/>
        <a:p>
          <a:r>
            <a:rPr lang="en-US" sz="1800" b="1" dirty="0">
              <a:effectLst>
                <a:outerShdw blurRad="50800" dist="38100" dir="2700000" algn="tl" rotWithShape="0">
                  <a:prstClr val="black">
                    <a:alpha val="40000"/>
                  </a:prstClr>
                </a:outerShdw>
              </a:effectLst>
              <a:latin typeface="+mj-lt"/>
            </a:rPr>
            <a:t>8</a:t>
          </a:r>
          <a:endParaRPr lang="en-US" sz="1400" b="1" dirty="0">
            <a:effectLst>
              <a:outerShdw blurRad="50800" dist="38100" dir="2700000" algn="tl" rotWithShape="0">
                <a:prstClr val="black">
                  <a:alpha val="40000"/>
                </a:prstClr>
              </a:outerShdw>
            </a:effectLst>
            <a:latin typeface="+mj-lt"/>
          </a:endParaRPr>
        </a:p>
      </dgm:t>
    </dgm:pt>
    <dgm:pt modelId="{3E1024F4-F023-3E48-88B7-52CB01484B72}" type="parTrans" cxnId="{2F64E394-E00D-C741-A8E8-E6C7683EEEC6}">
      <dgm:prSet/>
      <dgm:spPr/>
      <dgm:t>
        <a:bodyPr/>
        <a:lstStyle/>
        <a:p>
          <a:endParaRPr lang="en-US">
            <a:latin typeface="+mj-lt"/>
          </a:endParaRPr>
        </a:p>
      </dgm:t>
    </dgm:pt>
    <dgm:pt modelId="{A9C0E234-DF95-F445-B5C7-C8A666E7B26D}" type="sibTrans" cxnId="{2F64E394-E00D-C741-A8E8-E6C7683EEEC6}">
      <dgm:prSet/>
      <dgm:spPr/>
      <dgm:t>
        <a:bodyPr/>
        <a:lstStyle/>
        <a:p>
          <a:endParaRPr lang="en-US">
            <a:latin typeface="+mj-lt"/>
          </a:endParaRPr>
        </a:p>
      </dgm:t>
    </dgm:pt>
    <dgm:pt modelId="{4D3C4B2E-B64F-C341-99DA-4CB8F4D618D7}">
      <dgm:prSet/>
      <dgm:spPr>
        <a:noFill/>
        <a:ln>
          <a:noFill/>
        </a:ln>
      </dgm:spPr>
      <dgm:t>
        <a:bodyPr/>
        <a:lstStyle/>
        <a:p>
          <a:pPr>
            <a:buFont typeface="+mj-lt"/>
            <a:buNone/>
          </a:pPr>
          <a:endParaRPr lang="en-US" dirty="0">
            <a:latin typeface="+mj-lt"/>
          </a:endParaRPr>
        </a:p>
      </dgm:t>
    </dgm:pt>
    <dgm:pt modelId="{EFD6C77E-C174-464C-88FD-36135D71F83D}" type="parTrans" cxnId="{2CED5219-28A8-7F4A-9403-ED5090551663}">
      <dgm:prSet/>
      <dgm:spPr/>
      <dgm:t>
        <a:bodyPr/>
        <a:lstStyle/>
        <a:p>
          <a:endParaRPr lang="en-US">
            <a:latin typeface="+mj-lt"/>
          </a:endParaRPr>
        </a:p>
      </dgm:t>
    </dgm:pt>
    <dgm:pt modelId="{50DF0113-3F2F-7541-A554-5BA7DBBCB6D5}" type="sibTrans" cxnId="{2CED5219-28A8-7F4A-9403-ED5090551663}">
      <dgm:prSet/>
      <dgm:spPr/>
      <dgm:t>
        <a:bodyPr/>
        <a:lstStyle/>
        <a:p>
          <a:endParaRPr lang="en-US">
            <a:latin typeface="+mj-lt"/>
          </a:endParaRPr>
        </a:p>
      </dgm:t>
    </dgm:pt>
    <dgm:pt modelId="{DF3C2F1E-72BE-F641-953F-AF6B495857EC}">
      <dgm:prSet/>
      <dgm:spPr>
        <a:noFill/>
        <a:ln>
          <a:noFill/>
        </a:ln>
      </dgm:spPr>
      <dgm:t>
        <a:bodyPr/>
        <a:lstStyle/>
        <a:p>
          <a:pPr>
            <a:buNone/>
          </a:pPr>
          <a:endParaRPr lang="en-US" dirty="0">
            <a:latin typeface="+mj-lt"/>
          </a:endParaRPr>
        </a:p>
      </dgm:t>
    </dgm:pt>
    <dgm:pt modelId="{05C42CB0-1F5F-AA4E-A1F1-7D0E27B64F12}" type="parTrans" cxnId="{A6EAAB10-278A-0D47-8D2A-D13B6878CEA4}">
      <dgm:prSet/>
      <dgm:spPr/>
      <dgm:t>
        <a:bodyPr/>
        <a:lstStyle/>
        <a:p>
          <a:endParaRPr lang="en-US">
            <a:latin typeface="+mj-lt"/>
          </a:endParaRPr>
        </a:p>
      </dgm:t>
    </dgm:pt>
    <dgm:pt modelId="{B49C6429-EAEE-844D-94DC-645C2A7A9773}" type="sibTrans" cxnId="{A6EAAB10-278A-0D47-8D2A-D13B6878CEA4}">
      <dgm:prSet/>
      <dgm:spPr/>
      <dgm:t>
        <a:bodyPr/>
        <a:lstStyle/>
        <a:p>
          <a:endParaRPr lang="en-US">
            <a:latin typeface="+mj-lt"/>
          </a:endParaRPr>
        </a:p>
      </dgm:t>
    </dgm:pt>
    <dgm:pt modelId="{6E2FC69D-2FE3-5B4F-A179-FED4DADE4723}">
      <dgm:prSet/>
      <dgm:spPr>
        <a:noFill/>
        <a:ln>
          <a:noFill/>
        </a:ln>
      </dgm:spPr>
      <dgm:t>
        <a:bodyPr/>
        <a:lstStyle/>
        <a:p>
          <a:pPr>
            <a:buNone/>
          </a:pPr>
          <a:endParaRPr lang="en-US" dirty="0">
            <a:latin typeface="+mj-lt"/>
          </a:endParaRPr>
        </a:p>
      </dgm:t>
    </dgm:pt>
    <dgm:pt modelId="{36447C30-2B8D-E844-B08E-540B84CFF83B}" type="parTrans" cxnId="{5920E65C-1567-374D-B5B3-9C44C6A7F14F}">
      <dgm:prSet/>
      <dgm:spPr/>
      <dgm:t>
        <a:bodyPr/>
        <a:lstStyle/>
        <a:p>
          <a:endParaRPr lang="en-US">
            <a:latin typeface="+mj-lt"/>
          </a:endParaRPr>
        </a:p>
      </dgm:t>
    </dgm:pt>
    <dgm:pt modelId="{19C17725-9D22-5749-901A-D7B053FE0EF5}" type="sibTrans" cxnId="{5920E65C-1567-374D-B5B3-9C44C6A7F14F}">
      <dgm:prSet/>
      <dgm:spPr/>
      <dgm:t>
        <a:bodyPr/>
        <a:lstStyle/>
        <a:p>
          <a:endParaRPr lang="en-US">
            <a:latin typeface="+mj-lt"/>
          </a:endParaRPr>
        </a:p>
      </dgm:t>
    </dgm:pt>
    <dgm:pt modelId="{3AFCC248-3306-EA42-BFF6-07DB9A3FA8B7}">
      <dgm:prSet/>
      <dgm:spPr>
        <a:noFill/>
        <a:ln>
          <a:noFill/>
        </a:ln>
      </dgm:spPr>
      <dgm:t>
        <a:bodyPr/>
        <a:lstStyle/>
        <a:p>
          <a:pPr>
            <a:buNone/>
          </a:pPr>
          <a:endParaRPr lang="en-US" dirty="0">
            <a:latin typeface="+mj-lt"/>
          </a:endParaRPr>
        </a:p>
      </dgm:t>
    </dgm:pt>
    <dgm:pt modelId="{164D2007-B714-CE4C-AC51-1B5383983FD7}" type="parTrans" cxnId="{5CD8AE61-0712-1B4B-9831-8645F89D05CB}">
      <dgm:prSet/>
      <dgm:spPr/>
      <dgm:t>
        <a:bodyPr/>
        <a:lstStyle/>
        <a:p>
          <a:endParaRPr lang="en-US">
            <a:latin typeface="+mj-lt"/>
          </a:endParaRPr>
        </a:p>
      </dgm:t>
    </dgm:pt>
    <dgm:pt modelId="{7F1AACBD-8139-4E43-A553-B649A02251DD}" type="sibTrans" cxnId="{5CD8AE61-0712-1B4B-9831-8645F89D05CB}">
      <dgm:prSet/>
      <dgm:spPr/>
      <dgm:t>
        <a:bodyPr/>
        <a:lstStyle/>
        <a:p>
          <a:endParaRPr lang="en-US">
            <a:latin typeface="+mj-lt"/>
          </a:endParaRPr>
        </a:p>
      </dgm:t>
    </dgm:pt>
    <dgm:pt modelId="{0649426A-F27B-5441-A053-15CB880310E6}">
      <dgm:prSet/>
      <dgm:spPr>
        <a:noFill/>
        <a:ln>
          <a:noFill/>
        </a:ln>
      </dgm:spPr>
      <dgm:t>
        <a:bodyPr/>
        <a:lstStyle/>
        <a:p>
          <a:pPr>
            <a:buNone/>
          </a:pPr>
          <a:endParaRPr lang="en-US" baseline="-25000" dirty="0">
            <a:latin typeface="+mj-lt"/>
          </a:endParaRPr>
        </a:p>
      </dgm:t>
    </dgm:pt>
    <dgm:pt modelId="{76FD878D-4687-894C-B954-3A54A51B103D}" type="parTrans" cxnId="{A9D4DB3D-B219-124C-8456-260933B71054}">
      <dgm:prSet/>
      <dgm:spPr/>
      <dgm:t>
        <a:bodyPr/>
        <a:lstStyle/>
        <a:p>
          <a:endParaRPr lang="en-US">
            <a:latin typeface="+mj-lt"/>
          </a:endParaRPr>
        </a:p>
      </dgm:t>
    </dgm:pt>
    <dgm:pt modelId="{5A71733A-E15C-7D44-BA44-AF80CA6D2B24}" type="sibTrans" cxnId="{A9D4DB3D-B219-124C-8456-260933B71054}">
      <dgm:prSet/>
      <dgm:spPr/>
      <dgm:t>
        <a:bodyPr/>
        <a:lstStyle/>
        <a:p>
          <a:endParaRPr lang="en-US">
            <a:latin typeface="+mj-lt"/>
          </a:endParaRPr>
        </a:p>
      </dgm:t>
    </dgm:pt>
    <dgm:pt modelId="{00F55D88-7F5C-7741-8BAE-5325F83511B4}">
      <dgm:prSet/>
      <dgm:spPr>
        <a:noFill/>
        <a:ln>
          <a:noFill/>
        </a:ln>
      </dgm:spPr>
      <dgm:t>
        <a:bodyPr/>
        <a:lstStyle/>
        <a:p>
          <a:pPr>
            <a:buNone/>
          </a:pPr>
          <a:endParaRPr lang="en-US" dirty="0">
            <a:latin typeface="+mj-lt"/>
          </a:endParaRPr>
        </a:p>
      </dgm:t>
    </dgm:pt>
    <dgm:pt modelId="{3CBE1288-72BB-6E40-AA8A-EB9E46913A59}" type="parTrans" cxnId="{C16A69CF-138C-5E4B-B4B9-32CB860D6633}">
      <dgm:prSet/>
      <dgm:spPr/>
      <dgm:t>
        <a:bodyPr/>
        <a:lstStyle/>
        <a:p>
          <a:endParaRPr lang="en-US">
            <a:latin typeface="+mj-lt"/>
          </a:endParaRPr>
        </a:p>
      </dgm:t>
    </dgm:pt>
    <dgm:pt modelId="{8FCC4CB7-7EF1-F14F-A815-1E572F0E9F26}" type="sibTrans" cxnId="{C16A69CF-138C-5E4B-B4B9-32CB860D6633}">
      <dgm:prSet/>
      <dgm:spPr/>
      <dgm:t>
        <a:bodyPr/>
        <a:lstStyle/>
        <a:p>
          <a:endParaRPr lang="en-US">
            <a:latin typeface="+mj-lt"/>
          </a:endParaRPr>
        </a:p>
      </dgm:t>
    </dgm:pt>
    <dgm:pt modelId="{A897B7C9-7CEE-FB4A-9727-E7B591E9C20F}">
      <dgm:prSet/>
      <dgm:spPr>
        <a:noFill/>
        <a:ln>
          <a:noFill/>
        </a:ln>
      </dgm:spPr>
      <dgm:t>
        <a:bodyPr/>
        <a:lstStyle/>
        <a:p>
          <a:pPr>
            <a:buNone/>
          </a:pPr>
          <a:endParaRPr lang="en-US" dirty="0">
            <a:latin typeface="+mj-lt"/>
          </a:endParaRPr>
        </a:p>
      </dgm:t>
    </dgm:pt>
    <dgm:pt modelId="{CAE4B9ED-9D23-5642-98BD-F70750B563C3}" type="parTrans" cxnId="{3A50A6B1-C90A-2343-8267-F97DDE7B7447}">
      <dgm:prSet/>
      <dgm:spPr/>
      <dgm:t>
        <a:bodyPr/>
        <a:lstStyle/>
        <a:p>
          <a:endParaRPr lang="en-US">
            <a:latin typeface="+mj-lt"/>
          </a:endParaRPr>
        </a:p>
      </dgm:t>
    </dgm:pt>
    <dgm:pt modelId="{F23BA596-684B-0840-8ED0-9F61C2C788D1}" type="sibTrans" cxnId="{3A50A6B1-C90A-2343-8267-F97DDE7B7447}">
      <dgm:prSet/>
      <dgm:spPr/>
      <dgm:t>
        <a:bodyPr/>
        <a:lstStyle/>
        <a:p>
          <a:endParaRPr lang="en-US">
            <a:latin typeface="+mj-lt"/>
          </a:endParaRPr>
        </a:p>
      </dgm:t>
    </dgm:pt>
    <dgm:pt modelId="{BAF0C726-BFCC-314A-80B4-D3E6EC25D021}">
      <dgm:prSet/>
      <dgm:spPr>
        <a:noFill/>
        <a:ln>
          <a:noFill/>
        </a:ln>
      </dgm:spPr>
      <dgm:t>
        <a:bodyPr/>
        <a:lstStyle/>
        <a:p>
          <a:pPr>
            <a:buNone/>
          </a:pPr>
          <a:endParaRPr lang="en-US" dirty="0">
            <a:latin typeface="+mj-lt"/>
          </a:endParaRPr>
        </a:p>
      </dgm:t>
    </dgm:pt>
    <dgm:pt modelId="{118D2981-D0CE-514C-880C-C70B4286FC73}" type="parTrans" cxnId="{D8009D47-A539-7747-B0DD-1E3EB88AD249}">
      <dgm:prSet/>
      <dgm:spPr/>
      <dgm:t>
        <a:bodyPr/>
        <a:lstStyle/>
        <a:p>
          <a:endParaRPr lang="en-US">
            <a:latin typeface="+mj-lt"/>
          </a:endParaRPr>
        </a:p>
      </dgm:t>
    </dgm:pt>
    <dgm:pt modelId="{2A71705B-3301-104F-B909-4D11E022A097}" type="sibTrans" cxnId="{D8009D47-A539-7747-B0DD-1E3EB88AD249}">
      <dgm:prSet/>
      <dgm:spPr/>
      <dgm:t>
        <a:bodyPr/>
        <a:lstStyle/>
        <a:p>
          <a:endParaRPr lang="en-US">
            <a:latin typeface="+mj-lt"/>
          </a:endParaRPr>
        </a:p>
      </dgm:t>
    </dgm:pt>
    <dgm:pt modelId="{F6C860F5-34E5-8B46-A941-5E8E09835944}" type="pres">
      <dgm:prSet presAssocID="{1AB4A8B9-4400-1747-9BD1-C007F9849D64}" presName="linearFlow" presStyleCnt="0">
        <dgm:presLayoutVars>
          <dgm:dir/>
          <dgm:animLvl val="lvl"/>
          <dgm:resizeHandles val="exact"/>
        </dgm:presLayoutVars>
      </dgm:prSet>
      <dgm:spPr/>
    </dgm:pt>
    <dgm:pt modelId="{E0532A5B-FC20-644B-8B1C-434143F846B2}" type="pres">
      <dgm:prSet presAssocID="{B0BFE36B-BA23-F541-8EED-B185297A5591}" presName="composite" presStyleCnt="0"/>
      <dgm:spPr/>
    </dgm:pt>
    <dgm:pt modelId="{F47E72C5-C462-D74F-8889-C45E5D170208}" type="pres">
      <dgm:prSet presAssocID="{B0BFE36B-BA23-F541-8EED-B185297A5591}" presName="parentText" presStyleLbl="alignNode1" presStyleIdx="0" presStyleCnt="8">
        <dgm:presLayoutVars>
          <dgm:chMax val="1"/>
          <dgm:bulletEnabled val="1"/>
        </dgm:presLayoutVars>
      </dgm:prSet>
      <dgm:spPr/>
    </dgm:pt>
    <dgm:pt modelId="{9AEC7FC7-1241-494A-B4E0-8BB42D8DA10F}" type="pres">
      <dgm:prSet presAssocID="{B0BFE36B-BA23-F541-8EED-B185297A5591}" presName="descendantText" presStyleLbl="alignAcc1" presStyleIdx="0" presStyleCnt="8" custLinFactNeighborX="145" custLinFactNeighborY="6622">
        <dgm:presLayoutVars>
          <dgm:bulletEnabled val="1"/>
        </dgm:presLayoutVars>
      </dgm:prSet>
      <dgm:spPr/>
    </dgm:pt>
    <dgm:pt modelId="{D7A05302-ABD2-844E-9003-7163FB583BC4}" type="pres">
      <dgm:prSet presAssocID="{3E094E13-2D31-914A-9B38-27A2EFF3D1F2}" presName="sp" presStyleCnt="0"/>
      <dgm:spPr/>
    </dgm:pt>
    <dgm:pt modelId="{99B10D2A-78B1-D74A-A412-058BC6E1C6C7}" type="pres">
      <dgm:prSet presAssocID="{0B878368-0570-1E4D-80CE-0695C5E56912}" presName="composite" presStyleCnt="0"/>
      <dgm:spPr/>
    </dgm:pt>
    <dgm:pt modelId="{22FFBF02-6A51-B145-A077-1E8FE7420415}" type="pres">
      <dgm:prSet presAssocID="{0B878368-0570-1E4D-80CE-0695C5E56912}" presName="parentText" presStyleLbl="alignNode1" presStyleIdx="1" presStyleCnt="8">
        <dgm:presLayoutVars>
          <dgm:chMax val="1"/>
          <dgm:bulletEnabled val="1"/>
        </dgm:presLayoutVars>
      </dgm:prSet>
      <dgm:spPr/>
    </dgm:pt>
    <dgm:pt modelId="{6CDEE65D-CD52-B442-9582-F1102B2CC2C9}" type="pres">
      <dgm:prSet presAssocID="{0B878368-0570-1E4D-80CE-0695C5E56912}" presName="descendantText" presStyleLbl="alignAcc1" presStyleIdx="1" presStyleCnt="8">
        <dgm:presLayoutVars>
          <dgm:bulletEnabled val="1"/>
        </dgm:presLayoutVars>
      </dgm:prSet>
      <dgm:spPr/>
    </dgm:pt>
    <dgm:pt modelId="{B811CC52-F257-1D42-92C8-AD0683D8A04E}" type="pres">
      <dgm:prSet presAssocID="{D2879557-4F0E-324F-A2DA-C9B631687A75}" presName="sp" presStyleCnt="0"/>
      <dgm:spPr/>
    </dgm:pt>
    <dgm:pt modelId="{ED96BF2C-9956-9F4F-AB87-BD6D7A46BB30}" type="pres">
      <dgm:prSet presAssocID="{956007E1-665C-754B-A52D-BEEDD874DE0F}" presName="composite" presStyleCnt="0"/>
      <dgm:spPr/>
    </dgm:pt>
    <dgm:pt modelId="{B499EE01-57BE-F843-B0F4-212CD9BC0085}" type="pres">
      <dgm:prSet presAssocID="{956007E1-665C-754B-A52D-BEEDD874DE0F}" presName="parentText" presStyleLbl="alignNode1" presStyleIdx="2" presStyleCnt="8">
        <dgm:presLayoutVars>
          <dgm:chMax val="1"/>
          <dgm:bulletEnabled val="1"/>
        </dgm:presLayoutVars>
      </dgm:prSet>
      <dgm:spPr/>
    </dgm:pt>
    <dgm:pt modelId="{276C1ACF-CBF0-5045-B96D-820293FCDB55}" type="pres">
      <dgm:prSet presAssocID="{956007E1-665C-754B-A52D-BEEDD874DE0F}" presName="descendantText" presStyleLbl="alignAcc1" presStyleIdx="2" presStyleCnt="8">
        <dgm:presLayoutVars>
          <dgm:bulletEnabled val="1"/>
        </dgm:presLayoutVars>
      </dgm:prSet>
      <dgm:spPr/>
    </dgm:pt>
    <dgm:pt modelId="{AAC26A22-E4B2-2A42-9EAA-3D2FB8D73399}" type="pres">
      <dgm:prSet presAssocID="{2E5F019E-CB45-D248-BBF3-EDA5290FE60D}" presName="sp" presStyleCnt="0"/>
      <dgm:spPr/>
    </dgm:pt>
    <dgm:pt modelId="{7DA89C3B-78CC-BA4B-925F-7F7DCCDF83F2}" type="pres">
      <dgm:prSet presAssocID="{969A7FE0-2B39-F34C-AF6B-70D17C460812}" presName="composite" presStyleCnt="0"/>
      <dgm:spPr/>
    </dgm:pt>
    <dgm:pt modelId="{77CB5FD9-B4D7-D343-953A-47D48E0A5548}" type="pres">
      <dgm:prSet presAssocID="{969A7FE0-2B39-F34C-AF6B-70D17C460812}" presName="parentText" presStyleLbl="alignNode1" presStyleIdx="3" presStyleCnt="8">
        <dgm:presLayoutVars>
          <dgm:chMax val="1"/>
          <dgm:bulletEnabled val="1"/>
        </dgm:presLayoutVars>
      </dgm:prSet>
      <dgm:spPr/>
    </dgm:pt>
    <dgm:pt modelId="{093FB2E3-5331-3341-878F-FDED0A9E65FD}" type="pres">
      <dgm:prSet presAssocID="{969A7FE0-2B39-F34C-AF6B-70D17C460812}" presName="descendantText" presStyleLbl="alignAcc1" presStyleIdx="3" presStyleCnt="8">
        <dgm:presLayoutVars>
          <dgm:bulletEnabled val="1"/>
        </dgm:presLayoutVars>
      </dgm:prSet>
      <dgm:spPr/>
    </dgm:pt>
    <dgm:pt modelId="{D2292186-5FE0-3D49-8FA1-70AF9D3B82C7}" type="pres">
      <dgm:prSet presAssocID="{68307534-A34B-264D-9E8E-17B07A428BF6}" presName="sp" presStyleCnt="0"/>
      <dgm:spPr/>
    </dgm:pt>
    <dgm:pt modelId="{4BCE9862-7104-484A-8BEE-0CFC721C1535}" type="pres">
      <dgm:prSet presAssocID="{848E272E-45C4-C541-9934-84B1272BB0D4}" presName="composite" presStyleCnt="0"/>
      <dgm:spPr/>
    </dgm:pt>
    <dgm:pt modelId="{A1F03AFA-8829-8445-BECB-D4E831A88AF6}" type="pres">
      <dgm:prSet presAssocID="{848E272E-45C4-C541-9934-84B1272BB0D4}" presName="parentText" presStyleLbl="alignNode1" presStyleIdx="4" presStyleCnt="8">
        <dgm:presLayoutVars>
          <dgm:chMax val="1"/>
          <dgm:bulletEnabled val="1"/>
        </dgm:presLayoutVars>
      </dgm:prSet>
      <dgm:spPr/>
    </dgm:pt>
    <dgm:pt modelId="{B1C48102-8425-D748-8D04-00F46ACF611C}" type="pres">
      <dgm:prSet presAssocID="{848E272E-45C4-C541-9934-84B1272BB0D4}" presName="descendantText" presStyleLbl="alignAcc1" presStyleIdx="4" presStyleCnt="8">
        <dgm:presLayoutVars>
          <dgm:bulletEnabled val="1"/>
        </dgm:presLayoutVars>
      </dgm:prSet>
      <dgm:spPr/>
    </dgm:pt>
    <dgm:pt modelId="{6A5362F3-0289-7A40-9972-803172BEE3CB}" type="pres">
      <dgm:prSet presAssocID="{9DC2AD74-0243-FA40-B4A5-E044D0DDA244}" presName="sp" presStyleCnt="0"/>
      <dgm:spPr/>
    </dgm:pt>
    <dgm:pt modelId="{F7282E4B-4473-5A42-8376-1F5F8AA4CA27}" type="pres">
      <dgm:prSet presAssocID="{7C481D0C-7FF9-B343-8D4F-B99A4A8A5BB2}" presName="composite" presStyleCnt="0"/>
      <dgm:spPr/>
    </dgm:pt>
    <dgm:pt modelId="{55E4965C-20A2-C340-A3E1-08D8577D18FD}" type="pres">
      <dgm:prSet presAssocID="{7C481D0C-7FF9-B343-8D4F-B99A4A8A5BB2}" presName="parentText" presStyleLbl="alignNode1" presStyleIdx="5" presStyleCnt="8">
        <dgm:presLayoutVars>
          <dgm:chMax val="1"/>
          <dgm:bulletEnabled val="1"/>
        </dgm:presLayoutVars>
      </dgm:prSet>
      <dgm:spPr/>
    </dgm:pt>
    <dgm:pt modelId="{CFB8BA52-1C43-C844-B03C-4DC95DB6018D}" type="pres">
      <dgm:prSet presAssocID="{7C481D0C-7FF9-B343-8D4F-B99A4A8A5BB2}" presName="descendantText" presStyleLbl="alignAcc1" presStyleIdx="5" presStyleCnt="8">
        <dgm:presLayoutVars>
          <dgm:bulletEnabled val="1"/>
        </dgm:presLayoutVars>
      </dgm:prSet>
      <dgm:spPr/>
    </dgm:pt>
    <dgm:pt modelId="{A73AD4CD-5BE2-AD4E-9770-EE7741AF55D7}" type="pres">
      <dgm:prSet presAssocID="{F7347020-D90D-B34B-82A0-C02D2F26C42F}" presName="sp" presStyleCnt="0"/>
      <dgm:spPr/>
    </dgm:pt>
    <dgm:pt modelId="{7ACA8DF3-A9C6-6646-B641-ED3643462F9B}" type="pres">
      <dgm:prSet presAssocID="{AB05E107-3776-074A-BC3A-C769CC345E3B}" presName="composite" presStyleCnt="0"/>
      <dgm:spPr/>
    </dgm:pt>
    <dgm:pt modelId="{FA932EE8-39E0-524A-A52A-7057D542E799}" type="pres">
      <dgm:prSet presAssocID="{AB05E107-3776-074A-BC3A-C769CC345E3B}" presName="parentText" presStyleLbl="alignNode1" presStyleIdx="6" presStyleCnt="8">
        <dgm:presLayoutVars>
          <dgm:chMax val="1"/>
          <dgm:bulletEnabled val="1"/>
        </dgm:presLayoutVars>
      </dgm:prSet>
      <dgm:spPr/>
    </dgm:pt>
    <dgm:pt modelId="{AAFFE71C-F1C7-FD4B-A4EC-75A89F2CD262}" type="pres">
      <dgm:prSet presAssocID="{AB05E107-3776-074A-BC3A-C769CC345E3B}" presName="descendantText" presStyleLbl="alignAcc1" presStyleIdx="6" presStyleCnt="8">
        <dgm:presLayoutVars>
          <dgm:bulletEnabled val="1"/>
        </dgm:presLayoutVars>
      </dgm:prSet>
      <dgm:spPr/>
    </dgm:pt>
    <dgm:pt modelId="{5AFD94D0-EFE9-B54C-ABEE-AAD8CE073A29}" type="pres">
      <dgm:prSet presAssocID="{00B944E2-5706-5D40-8AD8-F87CDF3BD6F8}" presName="sp" presStyleCnt="0"/>
      <dgm:spPr/>
    </dgm:pt>
    <dgm:pt modelId="{22C46505-E1EB-C54D-A965-264E2C9FCDDC}" type="pres">
      <dgm:prSet presAssocID="{EBE96EAF-B864-1949-B1EA-72B24ED0B6D4}" presName="composite" presStyleCnt="0"/>
      <dgm:spPr/>
    </dgm:pt>
    <dgm:pt modelId="{3CD79CA6-5981-5545-A071-F7608BF47B06}" type="pres">
      <dgm:prSet presAssocID="{EBE96EAF-B864-1949-B1EA-72B24ED0B6D4}" presName="parentText" presStyleLbl="alignNode1" presStyleIdx="7" presStyleCnt="8">
        <dgm:presLayoutVars>
          <dgm:chMax val="1"/>
          <dgm:bulletEnabled val="1"/>
        </dgm:presLayoutVars>
      </dgm:prSet>
      <dgm:spPr/>
    </dgm:pt>
    <dgm:pt modelId="{9A2886FD-AD81-4E4D-AFE6-73A4A67DBCF8}" type="pres">
      <dgm:prSet presAssocID="{EBE96EAF-B864-1949-B1EA-72B24ED0B6D4}" presName="descendantText" presStyleLbl="alignAcc1" presStyleIdx="7" presStyleCnt="8">
        <dgm:presLayoutVars>
          <dgm:bulletEnabled val="1"/>
        </dgm:presLayoutVars>
      </dgm:prSet>
      <dgm:spPr/>
    </dgm:pt>
  </dgm:ptLst>
  <dgm:cxnLst>
    <dgm:cxn modelId="{20FE0101-5B02-AB41-8E47-CEEFC0FB32A4}" type="presOf" srcId="{3AFCC248-3306-EA42-BFF6-07DB9A3FA8B7}" destId="{093FB2E3-5331-3341-878F-FDED0A9E65FD}" srcOrd="0" destOrd="0" presId="urn:microsoft.com/office/officeart/2005/8/layout/chevron2"/>
    <dgm:cxn modelId="{A6EAAB10-278A-0D47-8D2A-D13B6878CEA4}" srcId="{0B878368-0570-1E4D-80CE-0695C5E56912}" destId="{DF3C2F1E-72BE-F641-953F-AF6B495857EC}" srcOrd="0" destOrd="0" parTransId="{05C42CB0-1F5F-AA4E-A1F1-7D0E27B64F12}" sibTransId="{B49C6429-EAEE-844D-94DC-645C2A7A9773}"/>
    <dgm:cxn modelId="{EE4E9713-759B-ED4A-9C64-BC59000BD191}" srcId="{1AB4A8B9-4400-1747-9BD1-C007F9849D64}" destId="{969A7FE0-2B39-F34C-AF6B-70D17C460812}" srcOrd="3" destOrd="0" parTransId="{2B182DBF-8A55-D749-A57A-14C29C528688}" sibTransId="{68307534-A34B-264D-9E8E-17B07A428BF6}"/>
    <dgm:cxn modelId="{2CED5219-28A8-7F4A-9403-ED5090551663}" srcId="{B0BFE36B-BA23-F541-8EED-B185297A5591}" destId="{4D3C4B2E-B64F-C341-99DA-4CB8F4D618D7}" srcOrd="0" destOrd="0" parTransId="{EFD6C77E-C174-464C-88FD-36135D71F83D}" sibTransId="{50DF0113-3F2F-7541-A554-5BA7DBBCB6D5}"/>
    <dgm:cxn modelId="{B4EC6B25-1C00-5A4C-B666-B9FDB1B03AD7}" type="presOf" srcId="{00F55D88-7F5C-7741-8BAE-5325F83511B4}" destId="{CFB8BA52-1C43-C844-B03C-4DC95DB6018D}" srcOrd="0" destOrd="0" presId="urn:microsoft.com/office/officeart/2005/8/layout/chevron2"/>
    <dgm:cxn modelId="{2AB2E527-233E-FC49-A351-E8F82686C1A6}" type="presOf" srcId="{BAF0C726-BFCC-314A-80B4-D3E6EC25D021}" destId="{9A2886FD-AD81-4E4D-AFE6-73A4A67DBCF8}" srcOrd="0" destOrd="0" presId="urn:microsoft.com/office/officeart/2005/8/layout/chevron2"/>
    <dgm:cxn modelId="{A9D4DB3D-B219-124C-8456-260933B71054}" srcId="{848E272E-45C4-C541-9934-84B1272BB0D4}" destId="{0649426A-F27B-5441-A053-15CB880310E6}" srcOrd="0" destOrd="0" parTransId="{76FD878D-4687-894C-B954-3A54A51B103D}" sibTransId="{5A71733A-E15C-7D44-BA44-AF80CA6D2B24}"/>
    <dgm:cxn modelId="{E640623E-F731-534B-BEBE-19C0A8F990FC}" type="presOf" srcId="{0B878368-0570-1E4D-80CE-0695C5E56912}" destId="{22FFBF02-6A51-B145-A077-1E8FE7420415}" srcOrd="0" destOrd="0" presId="urn:microsoft.com/office/officeart/2005/8/layout/chevron2"/>
    <dgm:cxn modelId="{D8009D47-A539-7747-B0DD-1E3EB88AD249}" srcId="{EBE96EAF-B864-1949-B1EA-72B24ED0B6D4}" destId="{BAF0C726-BFCC-314A-80B4-D3E6EC25D021}" srcOrd="0" destOrd="0" parTransId="{118D2981-D0CE-514C-880C-C70B4286FC73}" sibTransId="{2A71705B-3301-104F-B909-4D11E022A097}"/>
    <dgm:cxn modelId="{50523650-EE81-8C47-909D-4F5E0C7F4169}" type="presOf" srcId="{B0BFE36B-BA23-F541-8EED-B185297A5591}" destId="{F47E72C5-C462-D74F-8889-C45E5D170208}" srcOrd="0" destOrd="0" presId="urn:microsoft.com/office/officeart/2005/8/layout/chevron2"/>
    <dgm:cxn modelId="{84090F52-145A-C643-9E12-3BBF1E6F8033}" type="presOf" srcId="{969A7FE0-2B39-F34C-AF6B-70D17C460812}" destId="{77CB5FD9-B4D7-D343-953A-47D48E0A5548}" srcOrd="0" destOrd="0" presId="urn:microsoft.com/office/officeart/2005/8/layout/chevron2"/>
    <dgm:cxn modelId="{5920E65C-1567-374D-B5B3-9C44C6A7F14F}" srcId="{956007E1-665C-754B-A52D-BEEDD874DE0F}" destId="{6E2FC69D-2FE3-5B4F-A179-FED4DADE4723}" srcOrd="0" destOrd="0" parTransId="{36447C30-2B8D-E844-B08E-540B84CFF83B}" sibTransId="{19C17725-9D22-5749-901A-D7B053FE0EF5}"/>
    <dgm:cxn modelId="{8EEC1161-1173-E847-B406-4EB9B778BDEC}" type="presOf" srcId="{4D3C4B2E-B64F-C341-99DA-4CB8F4D618D7}" destId="{9AEC7FC7-1241-494A-B4E0-8BB42D8DA10F}" srcOrd="0" destOrd="0" presId="urn:microsoft.com/office/officeart/2005/8/layout/chevron2"/>
    <dgm:cxn modelId="{90C24161-A516-5F45-82E6-5F46779C351F}" type="presOf" srcId="{0649426A-F27B-5441-A053-15CB880310E6}" destId="{B1C48102-8425-D748-8D04-00F46ACF611C}" srcOrd="0" destOrd="0" presId="urn:microsoft.com/office/officeart/2005/8/layout/chevron2"/>
    <dgm:cxn modelId="{5CD8AE61-0712-1B4B-9831-8645F89D05CB}" srcId="{969A7FE0-2B39-F34C-AF6B-70D17C460812}" destId="{3AFCC248-3306-EA42-BFF6-07DB9A3FA8B7}" srcOrd="0" destOrd="0" parTransId="{164D2007-B714-CE4C-AC51-1B5383983FD7}" sibTransId="{7F1AACBD-8139-4E43-A553-B649A02251DD}"/>
    <dgm:cxn modelId="{2E2A9684-77A9-1D41-AF52-161239757227}" srcId="{1AB4A8B9-4400-1747-9BD1-C007F9849D64}" destId="{7C481D0C-7FF9-B343-8D4F-B99A4A8A5BB2}" srcOrd="5" destOrd="0" parTransId="{4D528137-1A42-2D4C-941E-DF3FBB344D6D}" sibTransId="{F7347020-D90D-B34B-82A0-C02D2F26C42F}"/>
    <dgm:cxn modelId="{C9393086-7880-2144-B881-848167038677}" type="presOf" srcId="{6E2FC69D-2FE3-5B4F-A179-FED4DADE4723}" destId="{276C1ACF-CBF0-5045-B96D-820293FCDB55}" srcOrd="0" destOrd="0" presId="urn:microsoft.com/office/officeart/2005/8/layout/chevron2"/>
    <dgm:cxn modelId="{2C0C788A-3C52-CE4F-B90B-F7B3C7B2649B}" type="presOf" srcId="{848E272E-45C4-C541-9934-84B1272BB0D4}" destId="{A1F03AFA-8829-8445-BECB-D4E831A88AF6}" srcOrd="0" destOrd="0" presId="urn:microsoft.com/office/officeart/2005/8/layout/chevron2"/>
    <dgm:cxn modelId="{81206F8E-404A-EA43-88AA-0CF30A435082}" type="presOf" srcId="{A897B7C9-7CEE-FB4A-9727-E7B591E9C20F}" destId="{AAFFE71C-F1C7-FD4B-A4EC-75A89F2CD262}" srcOrd="0" destOrd="0" presId="urn:microsoft.com/office/officeart/2005/8/layout/chevron2"/>
    <dgm:cxn modelId="{2F64E394-E00D-C741-A8E8-E6C7683EEEC6}" srcId="{1AB4A8B9-4400-1747-9BD1-C007F9849D64}" destId="{EBE96EAF-B864-1949-B1EA-72B24ED0B6D4}" srcOrd="7" destOrd="0" parTransId="{3E1024F4-F023-3E48-88B7-52CB01484B72}" sibTransId="{A9C0E234-DF95-F445-B5C7-C8A666E7B26D}"/>
    <dgm:cxn modelId="{D07F92A6-0755-1F4C-8494-02AADB3CE121}" type="presOf" srcId="{7C481D0C-7FF9-B343-8D4F-B99A4A8A5BB2}" destId="{55E4965C-20A2-C340-A3E1-08D8577D18FD}" srcOrd="0" destOrd="0" presId="urn:microsoft.com/office/officeart/2005/8/layout/chevron2"/>
    <dgm:cxn modelId="{2B8873AC-8AC3-4A40-853B-A349FEA767A1}" srcId="{1AB4A8B9-4400-1747-9BD1-C007F9849D64}" destId="{0B878368-0570-1E4D-80CE-0695C5E56912}" srcOrd="1" destOrd="0" parTransId="{B2D036E4-A63A-8743-8CF1-653DED7F0772}" sibTransId="{D2879557-4F0E-324F-A2DA-C9B631687A75}"/>
    <dgm:cxn modelId="{56A5D6AC-DE10-584D-9FFE-9126B9130F0C}" type="presOf" srcId="{AB05E107-3776-074A-BC3A-C769CC345E3B}" destId="{FA932EE8-39E0-524A-A52A-7057D542E799}" srcOrd="0" destOrd="0" presId="urn:microsoft.com/office/officeart/2005/8/layout/chevron2"/>
    <dgm:cxn modelId="{3A50A6B1-C90A-2343-8267-F97DDE7B7447}" srcId="{AB05E107-3776-074A-BC3A-C769CC345E3B}" destId="{A897B7C9-7CEE-FB4A-9727-E7B591E9C20F}" srcOrd="0" destOrd="0" parTransId="{CAE4B9ED-9D23-5642-98BD-F70750B563C3}" sibTransId="{F23BA596-684B-0840-8ED0-9F61C2C788D1}"/>
    <dgm:cxn modelId="{DB847EBA-0BCB-E344-A5C5-CF16537B8655}" srcId="{1AB4A8B9-4400-1747-9BD1-C007F9849D64}" destId="{848E272E-45C4-C541-9934-84B1272BB0D4}" srcOrd="4" destOrd="0" parTransId="{D22FA903-C0B5-1C4B-8205-2FA276144F47}" sibTransId="{9DC2AD74-0243-FA40-B4A5-E044D0DDA244}"/>
    <dgm:cxn modelId="{D0929EC9-A90E-8E4F-8FC0-31F216D0E328}" type="presOf" srcId="{EBE96EAF-B864-1949-B1EA-72B24ED0B6D4}" destId="{3CD79CA6-5981-5545-A071-F7608BF47B06}" srcOrd="0" destOrd="0" presId="urn:microsoft.com/office/officeart/2005/8/layout/chevron2"/>
    <dgm:cxn modelId="{C16A69CF-138C-5E4B-B4B9-32CB860D6633}" srcId="{7C481D0C-7FF9-B343-8D4F-B99A4A8A5BB2}" destId="{00F55D88-7F5C-7741-8BAE-5325F83511B4}" srcOrd="0" destOrd="0" parTransId="{3CBE1288-72BB-6E40-AA8A-EB9E46913A59}" sibTransId="{8FCC4CB7-7EF1-F14F-A815-1E572F0E9F26}"/>
    <dgm:cxn modelId="{8EF6B7D4-B976-024B-B16A-5FBB242CE461}" srcId="{1AB4A8B9-4400-1747-9BD1-C007F9849D64}" destId="{AB05E107-3776-074A-BC3A-C769CC345E3B}" srcOrd="6" destOrd="0" parTransId="{3BBAD3DC-4F83-2F45-9F82-4C76DD2DD7BF}" sibTransId="{00B944E2-5706-5D40-8AD8-F87CDF3BD6F8}"/>
    <dgm:cxn modelId="{A27753D9-5DE1-3846-9BE5-6961390FBDBB}" srcId="{1AB4A8B9-4400-1747-9BD1-C007F9849D64}" destId="{B0BFE36B-BA23-F541-8EED-B185297A5591}" srcOrd="0" destOrd="0" parTransId="{CD60F9CA-2EC8-6842-A890-994AFA3D2906}" sibTransId="{3E094E13-2D31-914A-9B38-27A2EFF3D1F2}"/>
    <dgm:cxn modelId="{D46F54EA-9987-2D45-B4DA-01EB5FE46F80}" srcId="{1AB4A8B9-4400-1747-9BD1-C007F9849D64}" destId="{956007E1-665C-754B-A52D-BEEDD874DE0F}" srcOrd="2" destOrd="0" parTransId="{29403152-F7B1-AB48-B4DF-57D65DC1E86C}" sibTransId="{2E5F019E-CB45-D248-BBF3-EDA5290FE60D}"/>
    <dgm:cxn modelId="{9D55B1EB-0EBB-8B42-8B02-62B75CEF301F}" type="presOf" srcId="{DF3C2F1E-72BE-F641-953F-AF6B495857EC}" destId="{6CDEE65D-CD52-B442-9582-F1102B2CC2C9}" srcOrd="0" destOrd="0" presId="urn:microsoft.com/office/officeart/2005/8/layout/chevron2"/>
    <dgm:cxn modelId="{2E9F37F2-9093-6F4B-8A4E-3A7EDFBBB016}" type="presOf" srcId="{1AB4A8B9-4400-1747-9BD1-C007F9849D64}" destId="{F6C860F5-34E5-8B46-A941-5E8E09835944}" srcOrd="0" destOrd="0" presId="urn:microsoft.com/office/officeart/2005/8/layout/chevron2"/>
    <dgm:cxn modelId="{707A3FFC-00FE-BF48-A771-BF9222CBD03E}" type="presOf" srcId="{956007E1-665C-754B-A52D-BEEDD874DE0F}" destId="{B499EE01-57BE-F843-B0F4-212CD9BC0085}" srcOrd="0" destOrd="0" presId="urn:microsoft.com/office/officeart/2005/8/layout/chevron2"/>
    <dgm:cxn modelId="{A955F83E-9FF4-AA4A-ACC1-AF94DE0E4895}" type="presParOf" srcId="{F6C860F5-34E5-8B46-A941-5E8E09835944}" destId="{E0532A5B-FC20-644B-8B1C-434143F846B2}" srcOrd="0" destOrd="0" presId="urn:microsoft.com/office/officeart/2005/8/layout/chevron2"/>
    <dgm:cxn modelId="{8F1650FD-07AD-414C-8DD5-5DE70BBCFC78}" type="presParOf" srcId="{E0532A5B-FC20-644B-8B1C-434143F846B2}" destId="{F47E72C5-C462-D74F-8889-C45E5D170208}" srcOrd="0" destOrd="0" presId="urn:microsoft.com/office/officeart/2005/8/layout/chevron2"/>
    <dgm:cxn modelId="{042301AD-AF1E-C941-899C-ADEC5F9D80D0}" type="presParOf" srcId="{E0532A5B-FC20-644B-8B1C-434143F846B2}" destId="{9AEC7FC7-1241-494A-B4E0-8BB42D8DA10F}" srcOrd="1" destOrd="0" presId="urn:microsoft.com/office/officeart/2005/8/layout/chevron2"/>
    <dgm:cxn modelId="{EE82C7D6-E5FF-664D-9087-AAD9249E7C3D}" type="presParOf" srcId="{F6C860F5-34E5-8B46-A941-5E8E09835944}" destId="{D7A05302-ABD2-844E-9003-7163FB583BC4}" srcOrd="1" destOrd="0" presId="urn:microsoft.com/office/officeart/2005/8/layout/chevron2"/>
    <dgm:cxn modelId="{0D666C40-1C86-8241-AB5F-C8DF2CC61CC0}" type="presParOf" srcId="{F6C860F5-34E5-8B46-A941-5E8E09835944}" destId="{99B10D2A-78B1-D74A-A412-058BC6E1C6C7}" srcOrd="2" destOrd="0" presId="urn:microsoft.com/office/officeart/2005/8/layout/chevron2"/>
    <dgm:cxn modelId="{61F205C8-CA16-8B42-9267-29049F4637B7}" type="presParOf" srcId="{99B10D2A-78B1-D74A-A412-058BC6E1C6C7}" destId="{22FFBF02-6A51-B145-A077-1E8FE7420415}" srcOrd="0" destOrd="0" presId="urn:microsoft.com/office/officeart/2005/8/layout/chevron2"/>
    <dgm:cxn modelId="{CFF3E441-CEF3-F449-BEB5-235C800553A1}" type="presParOf" srcId="{99B10D2A-78B1-D74A-A412-058BC6E1C6C7}" destId="{6CDEE65D-CD52-B442-9582-F1102B2CC2C9}" srcOrd="1" destOrd="0" presId="urn:microsoft.com/office/officeart/2005/8/layout/chevron2"/>
    <dgm:cxn modelId="{D4EBFB86-00E3-0049-B353-6B60E8FCD460}" type="presParOf" srcId="{F6C860F5-34E5-8B46-A941-5E8E09835944}" destId="{B811CC52-F257-1D42-92C8-AD0683D8A04E}" srcOrd="3" destOrd="0" presId="urn:microsoft.com/office/officeart/2005/8/layout/chevron2"/>
    <dgm:cxn modelId="{B592B219-883E-AA4A-AC95-380EDD09C322}" type="presParOf" srcId="{F6C860F5-34E5-8B46-A941-5E8E09835944}" destId="{ED96BF2C-9956-9F4F-AB87-BD6D7A46BB30}" srcOrd="4" destOrd="0" presId="urn:microsoft.com/office/officeart/2005/8/layout/chevron2"/>
    <dgm:cxn modelId="{A6139072-627E-6043-88A3-7540E6443DB1}" type="presParOf" srcId="{ED96BF2C-9956-9F4F-AB87-BD6D7A46BB30}" destId="{B499EE01-57BE-F843-B0F4-212CD9BC0085}" srcOrd="0" destOrd="0" presId="urn:microsoft.com/office/officeart/2005/8/layout/chevron2"/>
    <dgm:cxn modelId="{DE265D5F-7983-204D-9BD8-1A52D89DDFC5}" type="presParOf" srcId="{ED96BF2C-9956-9F4F-AB87-BD6D7A46BB30}" destId="{276C1ACF-CBF0-5045-B96D-820293FCDB55}" srcOrd="1" destOrd="0" presId="urn:microsoft.com/office/officeart/2005/8/layout/chevron2"/>
    <dgm:cxn modelId="{BCB4E840-78F6-964F-B468-02B698E08431}" type="presParOf" srcId="{F6C860F5-34E5-8B46-A941-5E8E09835944}" destId="{AAC26A22-E4B2-2A42-9EAA-3D2FB8D73399}" srcOrd="5" destOrd="0" presId="urn:microsoft.com/office/officeart/2005/8/layout/chevron2"/>
    <dgm:cxn modelId="{EC5B7A0B-C6E6-404B-A63C-1BE61A139B6B}" type="presParOf" srcId="{F6C860F5-34E5-8B46-A941-5E8E09835944}" destId="{7DA89C3B-78CC-BA4B-925F-7F7DCCDF83F2}" srcOrd="6" destOrd="0" presId="urn:microsoft.com/office/officeart/2005/8/layout/chevron2"/>
    <dgm:cxn modelId="{0E7872C6-28BB-9142-ADD3-BF106636F0AB}" type="presParOf" srcId="{7DA89C3B-78CC-BA4B-925F-7F7DCCDF83F2}" destId="{77CB5FD9-B4D7-D343-953A-47D48E0A5548}" srcOrd="0" destOrd="0" presId="urn:microsoft.com/office/officeart/2005/8/layout/chevron2"/>
    <dgm:cxn modelId="{5BEA022F-A22B-9444-8F8F-7BACC440BEB1}" type="presParOf" srcId="{7DA89C3B-78CC-BA4B-925F-7F7DCCDF83F2}" destId="{093FB2E3-5331-3341-878F-FDED0A9E65FD}" srcOrd="1" destOrd="0" presId="urn:microsoft.com/office/officeart/2005/8/layout/chevron2"/>
    <dgm:cxn modelId="{424B1247-78A5-C94C-80F5-8F20E04793F6}" type="presParOf" srcId="{F6C860F5-34E5-8B46-A941-5E8E09835944}" destId="{D2292186-5FE0-3D49-8FA1-70AF9D3B82C7}" srcOrd="7" destOrd="0" presId="urn:microsoft.com/office/officeart/2005/8/layout/chevron2"/>
    <dgm:cxn modelId="{516B8430-FF6B-564F-A0ED-D9B1E5538C3A}" type="presParOf" srcId="{F6C860F5-34E5-8B46-A941-5E8E09835944}" destId="{4BCE9862-7104-484A-8BEE-0CFC721C1535}" srcOrd="8" destOrd="0" presId="urn:microsoft.com/office/officeart/2005/8/layout/chevron2"/>
    <dgm:cxn modelId="{840792D7-A2CC-6D41-B1F8-BDACE3E47B38}" type="presParOf" srcId="{4BCE9862-7104-484A-8BEE-0CFC721C1535}" destId="{A1F03AFA-8829-8445-BECB-D4E831A88AF6}" srcOrd="0" destOrd="0" presId="urn:microsoft.com/office/officeart/2005/8/layout/chevron2"/>
    <dgm:cxn modelId="{6907129B-E9C9-5342-A7D0-657D4F3B774B}" type="presParOf" srcId="{4BCE9862-7104-484A-8BEE-0CFC721C1535}" destId="{B1C48102-8425-D748-8D04-00F46ACF611C}" srcOrd="1" destOrd="0" presId="urn:microsoft.com/office/officeart/2005/8/layout/chevron2"/>
    <dgm:cxn modelId="{803ABEB4-C706-2C4A-8155-AF98F65D934D}" type="presParOf" srcId="{F6C860F5-34E5-8B46-A941-5E8E09835944}" destId="{6A5362F3-0289-7A40-9972-803172BEE3CB}" srcOrd="9" destOrd="0" presId="urn:microsoft.com/office/officeart/2005/8/layout/chevron2"/>
    <dgm:cxn modelId="{71120812-EBD8-2E41-8B4C-D7FB988FFF15}" type="presParOf" srcId="{F6C860F5-34E5-8B46-A941-5E8E09835944}" destId="{F7282E4B-4473-5A42-8376-1F5F8AA4CA27}" srcOrd="10" destOrd="0" presId="urn:microsoft.com/office/officeart/2005/8/layout/chevron2"/>
    <dgm:cxn modelId="{17E7EFB8-D2A4-624A-9C8A-27CEE9281BA2}" type="presParOf" srcId="{F7282E4B-4473-5A42-8376-1F5F8AA4CA27}" destId="{55E4965C-20A2-C340-A3E1-08D8577D18FD}" srcOrd="0" destOrd="0" presId="urn:microsoft.com/office/officeart/2005/8/layout/chevron2"/>
    <dgm:cxn modelId="{2CD91B4E-80D1-814A-AFA0-75F49A3E12F8}" type="presParOf" srcId="{F7282E4B-4473-5A42-8376-1F5F8AA4CA27}" destId="{CFB8BA52-1C43-C844-B03C-4DC95DB6018D}" srcOrd="1" destOrd="0" presId="urn:microsoft.com/office/officeart/2005/8/layout/chevron2"/>
    <dgm:cxn modelId="{392DB768-93D2-A54D-AE24-E97B38716766}" type="presParOf" srcId="{F6C860F5-34E5-8B46-A941-5E8E09835944}" destId="{A73AD4CD-5BE2-AD4E-9770-EE7741AF55D7}" srcOrd="11" destOrd="0" presId="urn:microsoft.com/office/officeart/2005/8/layout/chevron2"/>
    <dgm:cxn modelId="{F48CF3F7-6F3E-CD42-AF91-596EBCF274E0}" type="presParOf" srcId="{F6C860F5-34E5-8B46-A941-5E8E09835944}" destId="{7ACA8DF3-A9C6-6646-B641-ED3643462F9B}" srcOrd="12" destOrd="0" presId="urn:microsoft.com/office/officeart/2005/8/layout/chevron2"/>
    <dgm:cxn modelId="{837BB9A4-8CEE-D049-A384-D1D41CAF7EE1}" type="presParOf" srcId="{7ACA8DF3-A9C6-6646-B641-ED3643462F9B}" destId="{FA932EE8-39E0-524A-A52A-7057D542E799}" srcOrd="0" destOrd="0" presId="urn:microsoft.com/office/officeart/2005/8/layout/chevron2"/>
    <dgm:cxn modelId="{CF923480-D223-AF4C-B3BA-A47BE7516EEF}" type="presParOf" srcId="{7ACA8DF3-A9C6-6646-B641-ED3643462F9B}" destId="{AAFFE71C-F1C7-FD4B-A4EC-75A89F2CD262}" srcOrd="1" destOrd="0" presId="urn:microsoft.com/office/officeart/2005/8/layout/chevron2"/>
    <dgm:cxn modelId="{84C329BD-F385-E648-B326-E5329E828534}" type="presParOf" srcId="{F6C860F5-34E5-8B46-A941-5E8E09835944}" destId="{5AFD94D0-EFE9-B54C-ABEE-AAD8CE073A29}" srcOrd="13" destOrd="0" presId="urn:microsoft.com/office/officeart/2005/8/layout/chevron2"/>
    <dgm:cxn modelId="{8C649397-6E87-0F4D-BEDF-5535EC4BDF4B}" type="presParOf" srcId="{F6C860F5-34E5-8B46-A941-5E8E09835944}" destId="{22C46505-E1EB-C54D-A965-264E2C9FCDDC}" srcOrd="14" destOrd="0" presId="urn:microsoft.com/office/officeart/2005/8/layout/chevron2"/>
    <dgm:cxn modelId="{9C27B40F-5BF1-B544-A72F-94A04C078EAE}" type="presParOf" srcId="{22C46505-E1EB-C54D-A965-264E2C9FCDDC}" destId="{3CD79CA6-5981-5545-A071-F7608BF47B06}" srcOrd="0" destOrd="0" presId="urn:microsoft.com/office/officeart/2005/8/layout/chevron2"/>
    <dgm:cxn modelId="{262F1FEA-CF86-714D-BABE-41A03861D793}" type="presParOf" srcId="{22C46505-E1EB-C54D-A965-264E2C9FCDDC}" destId="{9A2886FD-AD81-4E4D-AFE6-73A4A67DBCF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AB4A8B9-4400-1747-9BD1-C007F9849D64}" type="doc">
      <dgm:prSet loTypeId="urn:microsoft.com/office/officeart/2005/8/layout/chevron2" loCatId="" qsTypeId="urn:microsoft.com/office/officeart/2005/8/quickstyle/simple1" qsCatId="simple" csTypeId="urn:microsoft.com/office/officeart/2005/8/colors/accent1_2" csCatId="accent1" phldr="1"/>
      <dgm:spPr/>
    </dgm:pt>
    <dgm:pt modelId="{B0BFE36B-BA23-F541-8EED-B185297A5591}">
      <dgm:prSet phldrT="[Text]" custT="1"/>
      <dgm:spPr>
        <a:solidFill>
          <a:schemeClr val="accent1"/>
        </a:solidFill>
        <a:ln>
          <a:noFill/>
        </a:ln>
        <a:effectLst>
          <a:outerShdw blurRad="50800" dist="38100" dir="2700000" algn="tl" rotWithShape="0">
            <a:prstClr val="black">
              <a:alpha val="40000"/>
            </a:prstClr>
          </a:outerShdw>
        </a:effectLst>
      </dgm:spPr>
      <dgm:t>
        <a:bodyPr/>
        <a:lstStyle/>
        <a:p>
          <a:r>
            <a:rPr lang="en-GB" sz="1800" b="1" dirty="0">
              <a:effectLst>
                <a:outerShdw blurRad="50800" dist="38100" dir="2700000" algn="tl" rotWithShape="0">
                  <a:prstClr val="black">
                    <a:alpha val="40000"/>
                  </a:prstClr>
                </a:outerShdw>
              </a:effectLst>
              <a:latin typeface="+mj-lt"/>
            </a:rPr>
            <a:t>1</a:t>
          </a:r>
          <a:endParaRPr lang="en-GB" sz="2000" b="1" dirty="0">
            <a:effectLst>
              <a:outerShdw blurRad="50800" dist="38100" dir="2700000" algn="tl" rotWithShape="0">
                <a:prstClr val="black">
                  <a:alpha val="40000"/>
                </a:prstClr>
              </a:outerShdw>
            </a:effectLst>
            <a:latin typeface="+mj-lt"/>
          </a:endParaRPr>
        </a:p>
      </dgm:t>
    </dgm:pt>
    <dgm:pt modelId="{CD60F9CA-2EC8-6842-A890-994AFA3D2906}" type="parTrans" cxnId="{A27753D9-5DE1-3846-9BE5-6961390FBDBB}">
      <dgm:prSet/>
      <dgm:spPr/>
      <dgm:t>
        <a:bodyPr/>
        <a:lstStyle/>
        <a:p>
          <a:endParaRPr lang="en-GB" sz="1100">
            <a:latin typeface="+mj-lt"/>
          </a:endParaRPr>
        </a:p>
      </dgm:t>
    </dgm:pt>
    <dgm:pt modelId="{3E094E13-2D31-914A-9B38-27A2EFF3D1F2}" type="sibTrans" cxnId="{A27753D9-5DE1-3846-9BE5-6961390FBDBB}">
      <dgm:prSet/>
      <dgm:spPr/>
      <dgm:t>
        <a:bodyPr/>
        <a:lstStyle/>
        <a:p>
          <a:endParaRPr lang="en-GB" sz="1100">
            <a:latin typeface="+mj-lt"/>
          </a:endParaRPr>
        </a:p>
      </dgm:t>
    </dgm:pt>
    <dgm:pt modelId="{0B878368-0570-1E4D-80CE-0695C5E56912}">
      <dgm:prSet phldrT="[Text]" custT="1"/>
      <dgm:spPr>
        <a:ln>
          <a:noFill/>
        </a:ln>
        <a:effectLst>
          <a:outerShdw blurRad="50800" dist="38100" dir="2700000" algn="tl" rotWithShape="0">
            <a:prstClr val="black">
              <a:alpha val="40000"/>
            </a:prstClr>
          </a:outerShdw>
        </a:effectLst>
      </dgm:spPr>
      <dgm:t>
        <a:bodyPr/>
        <a:lstStyle/>
        <a:p>
          <a:r>
            <a:rPr lang="en-GB" sz="1800" b="1" dirty="0">
              <a:effectLst>
                <a:outerShdw blurRad="50800" dist="38100" dir="2700000" algn="tl" rotWithShape="0">
                  <a:prstClr val="black">
                    <a:alpha val="40000"/>
                  </a:prstClr>
                </a:outerShdw>
              </a:effectLst>
              <a:latin typeface="+mj-lt"/>
            </a:rPr>
            <a:t>2</a:t>
          </a:r>
          <a:endParaRPr lang="en-GB" sz="1800" dirty="0">
            <a:latin typeface="+mj-lt"/>
          </a:endParaRPr>
        </a:p>
      </dgm:t>
    </dgm:pt>
    <dgm:pt modelId="{B2D036E4-A63A-8743-8CF1-653DED7F0772}" type="parTrans" cxnId="{2B8873AC-8AC3-4A40-853B-A349FEA767A1}">
      <dgm:prSet/>
      <dgm:spPr/>
      <dgm:t>
        <a:bodyPr/>
        <a:lstStyle/>
        <a:p>
          <a:endParaRPr lang="en-GB" sz="1100">
            <a:latin typeface="+mj-lt"/>
          </a:endParaRPr>
        </a:p>
      </dgm:t>
    </dgm:pt>
    <dgm:pt modelId="{D2879557-4F0E-324F-A2DA-C9B631687A75}" type="sibTrans" cxnId="{2B8873AC-8AC3-4A40-853B-A349FEA767A1}">
      <dgm:prSet/>
      <dgm:spPr/>
      <dgm:t>
        <a:bodyPr/>
        <a:lstStyle/>
        <a:p>
          <a:endParaRPr lang="en-GB" sz="1100">
            <a:latin typeface="+mj-lt"/>
          </a:endParaRPr>
        </a:p>
      </dgm:t>
    </dgm:pt>
    <dgm:pt modelId="{956007E1-665C-754B-A52D-BEEDD874DE0F}">
      <dgm:prSet phldrT="[Text]" custT="1"/>
      <dgm:spPr>
        <a:ln>
          <a:noFill/>
        </a:ln>
        <a:effectLst>
          <a:outerShdw blurRad="50800" dist="38100" dir="2700000" algn="tl" rotWithShape="0">
            <a:prstClr val="black">
              <a:alpha val="40000"/>
            </a:prstClr>
          </a:outerShdw>
        </a:effectLst>
      </dgm:spPr>
      <dgm:t>
        <a:bodyPr/>
        <a:lstStyle/>
        <a:p>
          <a:r>
            <a:rPr lang="en-GB" sz="1800" b="1" dirty="0">
              <a:latin typeface="+mj-lt"/>
            </a:rPr>
            <a:t>3</a:t>
          </a:r>
        </a:p>
      </dgm:t>
    </dgm:pt>
    <dgm:pt modelId="{29403152-F7B1-AB48-B4DF-57D65DC1E86C}" type="parTrans" cxnId="{D46F54EA-9987-2D45-B4DA-01EB5FE46F80}">
      <dgm:prSet/>
      <dgm:spPr/>
      <dgm:t>
        <a:bodyPr/>
        <a:lstStyle/>
        <a:p>
          <a:endParaRPr lang="en-GB" sz="1100">
            <a:latin typeface="+mj-lt"/>
          </a:endParaRPr>
        </a:p>
      </dgm:t>
    </dgm:pt>
    <dgm:pt modelId="{2E5F019E-CB45-D248-BBF3-EDA5290FE60D}" type="sibTrans" cxnId="{D46F54EA-9987-2D45-B4DA-01EB5FE46F80}">
      <dgm:prSet/>
      <dgm:spPr/>
      <dgm:t>
        <a:bodyPr/>
        <a:lstStyle/>
        <a:p>
          <a:endParaRPr lang="en-GB" sz="1100">
            <a:latin typeface="+mj-lt"/>
          </a:endParaRPr>
        </a:p>
      </dgm:t>
    </dgm:pt>
    <dgm:pt modelId="{969A7FE0-2B39-F34C-AF6B-70D17C460812}">
      <dgm:prSet custT="1"/>
      <dgm:spPr>
        <a:solidFill>
          <a:schemeClr val="accent1"/>
        </a:solidFill>
        <a:ln>
          <a:noFill/>
        </a:ln>
        <a:effectLst>
          <a:outerShdw blurRad="50800" dist="38100" dir="2700000" algn="tl" rotWithShape="0">
            <a:prstClr val="black">
              <a:alpha val="40000"/>
            </a:prstClr>
          </a:outerShdw>
        </a:effectLst>
      </dgm:spPr>
      <dgm:t>
        <a:bodyPr/>
        <a:lstStyle/>
        <a:p>
          <a:r>
            <a:rPr lang="en-GB" sz="1800" b="1" dirty="0">
              <a:effectLst>
                <a:outerShdw blurRad="50800" dist="38100" dir="2700000" algn="tl" rotWithShape="0">
                  <a:prstClr val="black">
                    <a:alpha val="40000"/>
                  </a:prstClr>
                </a:outerShdw>
              </a:effectLst>
              <a:latin typeface="+mj-lt"/>
            </a:rPr>
            <a:t>4</a:t>
          </a:r>
        </a:p>
      </dgm:t>
    </dgm:pt>
    <dgm:pt modelId="{2B182DBF-8A55-D749-A57A-14C29C528688}" type="parTrans" cxnId="{EE4E9713-759B-ED4A-9C64-BC59000BD191}">
      <dgm:prSet/>
      <dgm:spPr/>
      <dgm:t>
        <a:bodyPr/>
        <a:lstStyle/>
        <a:p>
          <a:endParaRPr lang="en-GB" sz="1100">
            <a:latin typeface="+mj-lt"/>
          </a:endParaRPr>
        </a:p>
      </dgm:t>
    </dgm:pt>
    <dgm:pt modelId="{68307534-A34B-264D-9E8E-17B07A428BF6}" type="sibTrans" cxnId="{EE4E9713-759B-ED4A-9C64-BC59000BD191}">
      <dgm:prSet/>
      <dgm:spPr/>
      <dgm:t>
        <a:bodyPr/>
        <a:lstStyle/>
        <a:p>
          <a:endParaRPr lang="en-GB" sz="1100">
            <a:latin typeface="+mj-lt"/>
          </a:endParaRPr>
        </a:p>
      </dgm:t>
    </dgm:pt>
    <dgm:pt modelId="{848E272E-45C4-C541-9934-84B1272BB0D4}">
      <dgm:prSet custT="1"/>
      <dgm:spPr>
        <a:solidFill>
          <a:srgbClr val="FF0000"/>
        </a:solidFill>
        <a:ln>
          <a:noFill/>
        </a:ln>
        <a:effectLst>
          <a:outerShdw blurRad="50800" dist="38100" dir="2700000" algn="tl" rotWithShape="0">
            <a:prstClr val="black">
              <a:alpha val="40000"/>
            </a:prstClr>
          </a:outerShdw>
        </a:effectLst>
      </dgm:spPr>
      <dgm:t>
        <a:bodyPr/>
        <a:lstStyle/>
        <a:p>
          <a:r>
            <a:rPr lang="en-US" sz="1800" b="1" dirty="0">
              <a:effectLst>
                <a:outerShdw blurRad="50800" dist="38100" dir="2700000" algn="tl" rotWithShape="0">
                  <a:prstClr val="black">
                    <a:alpha val="40000"/>
                  </a:prstClr>
                </a:outerShdw>
              </a:effectLst>
              <a:latin typeface="+mj-lt"/>
            </a:rPr>
            <a:t>5</a:t>
          </a:r>
        </a:p>
      </dgm:t>
    </dgm:pt>
    <dgm:pt modelId="{D22FA903-C0B5-1C4B-8205-2FA276144F47}" type="parTrans" cxnId="{DB847EBA-0BCB-E344-A5C5-CF16537B8655}">
      <dgm:prSet/>
      <dgm:spPr/>
      <dgm:t>
        <a:bodyPr/>
        <a:lstStyle/>
        <a:p>
          <a:endParaRPr lang="en-US">
            <a:latin typeface="+mj-lt"/>
          </a:endParaRPr>
        </a:p>
      </dgm:t>
    </dgm:pt>
    <dgm:pt modelId="{9DC2AD74-0243-FA40-B4A5-E044D0DDA244}" type="sibTrans" cxnId="{DB847EBA-0BCB-E344-A5C5-CF16537B8655}">
      <dgm:prSet/>
      <dgm:spPr/>
      <dgm:t>
        <a:bodyPr/>
        <a:lstStyle/>
        <a:p>
          <a:endParaRPr lang="en-US">
            <a:latin typeface="+mj-lt"/>
          </a:endParaRPr>
        </a:p>
      </dgm:t>
    </dgm:pt>
    <dgm:pt modelId="{7C481D0C-7FF9-B343-8D4F-B99A4A8A5BB2}">
      <dgm:prSet custT="1"/>
      <dgm:spPr>
        <a:ln>
          <a:noFill/>
        </a:ln>
        <a:effectLst>
          <a:outerShdw blurRad="50800" dist="38100" dir="2700000" algn="tl" rotWithShape="0">
            <a:prstClr val="black">
              <a:alpha val="40000"/>
            </a:prstClr>
          </a:outerShdw>
        </a:effectLst>
      </dgm:spPr>
      <dgm:t>
        <a:bodyPr/>
        <a:lstStyle/>
        <a:p>
          <a:r>
            <a:rPr lang="en-US" sz="1800" b="1" dirty="0">
              <a:effectLst>
                <a:outerShdw blurRad="50800" dist="38100" dir="2700000" algn="tl" rotWithShape="0">
                  <a:prstClr val="black">
                    <a:alpha val="40000"/>
                  </a:prstClr>
                </a:outerShdw>
              </a:effectLst>
              <a:latin typeface="+mj-lt"/>
            </a:rPr>
            <a:t>6</a:t>
          </a:r>
          <a:endParaRPr lang="en-US" sz="1400" b="1" dirty="0">
            <a:effectLst>
              <a:outerShdw blurRad="50800" dist="38100" dir="2700000" algn="tl" rotWithShape="0">
                <a:prstClr val="black">
                  <a:alpha val="40000"/>
                </a:prstClr>
              </a:outerShdw>
            </a:effectLst>
            <a:latin typeface="+mj-lt"/>
          </a:endParaRPr>
        </a:p>
      </dgm:t>
    </dgm:pt>
    <dgm:pt modelId="{4D528137-1A42-2D4C-941E-DF3FBB344D6D}" type="parTrans" cxnId="{2E2A9684-77A9-1D41-AF52-161239757227}">
      <dgm:prSet/>
      <dgm:spPr/>
      <dgm:t>
        <a:bodyPr/>
        <a:lstStyle/>
        <a:p>
          <a:endParaRPr lang="en-US">
            <a:latin typeface="+mj-lt"/>
          </a:endParaRPr>
        </a:p>
      </dgm:t>
    </dgm:pt>
    <dgm:pt modelId="{F7347020-D90D-B34B-82A0-C02D2F26C42F}" type="sibTrans" cxnId="{2E2A9684-77A9-1D41-AF52-161239757227}">
      <dgm:prSet/>
      <dgm:spPr/>
      <dgm:t>
        <a:bodyPr/>
        <a:lstStyle/>
        <a:p>
          <a:endParaRPr lang="en-US">
            <a:latin typeface="+mj-lt"/>
          </a:endParaRPr>
        </a:p>
      </dgm:t>
    </dgm:pt>
    <dgm:pt modelId="{AB05E107-3776-074A-BC3A-C769CC345E3B}">
      <dgm:prSet custT="1"/>
      <dgm:spPr>
        <a:ln>
          <a:noFill/>
        </a:ln>
        <a:effectLst>
          <a:outerShdw blurRad="50800" dist="38100" dir="2700000" algn="tl" rotWithShape="0">
            <a:prstClr val="black">
              <a:alpha val="40000"/>
            </a:prstClr>
          </a:outerShdw>
        </a:effectLst>
      </dgm:spPr>
      <dgm:t>
        <a:bodyPr/>
        <a:lstStyle/>
        <a:p>
          <a:r>
            <a:rPr lang="en-US" sz="1800" b="1" dirty="0">
              <a:effectLst>
                <a:outerShdw blurRad="50800" dist="38100" dir="2700000" algn="tl" rotWithShape="0">
                  <a:prstClr val="black">
                    <a:alpha val="40000"/>
                  </a:prstClr>
                </a:outerShdw>
              </a:effectLst>
              <a:latin typeface="+mj-lt"/>
            </a:rPr>
            <a:t>7</a:t>
          </a:r>
          <a:endParaRPr lang="en-US" sz="1400" b="1" dirty="0">
            <a:effectLst>
              <a:outerShdw blurRad="50800" dist="38100" dir="2700000" algn="tl" rotWithShape="0">
                <a:prstClr val="black">
                  <a:alpha val="40000"/>
                </a:prstClr>
              </a:outerShdw>
            </a:effectLst>
            <a:latin typeface="+mj-lt"/>
          </a:endParaRPr>
        </a:p>
      </dgm:t>
    </dgm:pt>
    <dgm:pt modelId="{3BBAD3DC-4F83-2F45-9F82-4C76DD2DD7BF}" type="parTrans" cxnId="{8EF6B7D4-B976-024B-B16A-5FBB242CE461}">
      <dgm:prSet/>
      <dgm:spPr/>
      <dgm:t>
        <a:bodyPr/>
        <a:lstStyle/>
        <a:p>
          <a:endParaRPr lang="en-US">
            <a:latin typeface="+mj-lt"/>
          </a:endParaRPr>
        </a:p>
      </dgm:t>
    </dgm:pt>
    <dgm:pt modelId="{00B944E2-5706-5D40-8AD8-F87CDF3BD6F8}" type="sibTrans" cxnId="{8EF6B7D4-B976-024B-B16A-5FBB242CE461}">
      <dgm:prSet/>
      <dgm:spPr/>
      <dgm:t>
        <a:bodyPr/>
        <a:lstStyle/>
        <a:p>
          <a:endParaRPr lang="en-US">
            <a:latin typeface="+mj-lt"/>
          </a:endParaRPr>
        </a:p>
      </dgm:t>
    </dgm:pt>
    <dgm:pt modelId="{EBE96EAF-B864-1949-B1EA-72B24ED0B6D4}">
      <dgm:prSet custT="1"/>
      <dgm:spPr>
        <a:ln>
          <a:noFill/>
        </a:ln>
        <a:effectLst>
          <a:outerShdw blurRad="50800" dist="38100" dir="2700000" algn="tl" rotWithShape="0">
            <a:prstClr val="black">
              <a:alpha val="40000"/>
            </a:prstClr>
          </a:outerShdw>
        </a:effectLst>
      </dgm:spPr>
      <dgm:t>
        <a:bodyPr/>
        <a:lstStyle/>
        <a:p>
          <a:r>
            <a:rPr lang="en-US" sz="1800" b="1" dirty="0">
              <a:effectLst>
                <a:outerShdw blurRad="50800" dist="38100" dir="2700000" algn="tl" rotWithShape="0">
                  <a:prstClr val="black">
                    <a:alpha val="40000"/>
                  </a:prstClr>
                </a:outerShdw>
              </a:effectLst>
              <a:latin typeface="+mj-lt"/>
            </a:rPr>
            <a:t>8</a:t>
          </a:r>
          <a:endParaRPr lang="en-US" sz="1400" b="1" dirty="0">
            <a:effectLst>
              <a:outerShdw blurRad="50800" dist="38100" dir="2700000" algn="tl" rotWithShape="0">
                <a:prstClr val="black">
                  <a:alpha val="40000"/>
                </a:prstClr>
              </a:outerShdw>
            </a:effectLst>
            <a:latin typeface="+mj-lt"/>
          </a:endParaRPr>
        </a:p>
      </dgm:t>
    </dgm:pt>
    <dgm:pt modelId="{3E1024F4-F023-3E48-88B7-52CB01484B72}" type="parTrans" cxnId="{2F64E394-E00D-C741-A8E8-E6C7683EEEC6}">
      <dgm:prSet/>
      <dgm:spPr/>
      <dgm:t>
        <a:bodyPr/>
        <a:lstStyle/>
        <a:p>
          <a:endParaRPr lang="en-US">
            <a:latin typeface="+mj-lt"/>
          </a:endParaRPr>
        </a:p>
      </dgm:t>
    </dgm:pt>
    <dgm:pt modelId="{A9C0E234-DF95-F445-B5C7-C8A666E7B26D}" type="sibTrans" cxnId="{2F64E394-E00D-C741-A8E8-E6C7683EEEC6}">
      <dgm:prSet/>
      <dgm:spPr/>
      <dgm:t>
        <a:bodyPr/>
        <a:lstStyle/>
        <a:p>
          <a:endParaRPr lang="en-US">
            <a:latin typeface="+mj-lt"/>
          </a:endParaRPr>
        </a:p>
      </dgm:t>
    </dgm:pt>
    <dgm:pt modelId="{4D3C4B2E-B64F-C341-99DA-4CB8F4D618D7}">
      <dgm:prSet/>
      <dgm:spPr>
        <a:noFill/>
        <a:ln>
          <a:noFill/>
        </a:ln>
      </dgm:spPr>
      <dgm:t>
        <a:bodyPr/>
        <a:lstStyle/>
        <a:p>
          <a:pPr>
            <a:buFont typeface="+mj-lt"/>
            <a:buNone/>
          </a:pPr>
          <a:endParaRPr lang="en-US" dirty="0">
            <a:latin typeface="+mj-lt"/>
          </a:endParaRPr>
        </a:p>
      </dgm:t>
    </dgm:pt>
    <dgm:pt modelId="{EFD6C77E-C174-464C-88FD-36135D71F83D}" type="parTrans" cxnId="{2CED5219-28A8-7F4A-9403-ED5090551663}">
      <dgm:prSet/>
      <dgm:spPr/>
      <dgm:t>
        <a:bodyPr/>
        <a:lstStyle/>
        <a:p>
          <a:endParaRPr lang="en-US">
            <a:latin typeface="+mj-lt"/>
          </a:endParaRPr>
        </a:p>
      </dgm:t>
    </dgm:pt>
    <dgm:pt modelId="{50DF0113-3F2F-7541-A554-5BA7DBBCB6D5}" type="sibTrans" cxnId="{2CED5219-28A8-7F4A-9403-ED5090551663}">
      <dgm:prSet/>
      <dgm:spPr/>
      <dgm:t>
        <a:bodyPr/>
        <a:lstStyle/>
        <a:p>
          <a:endParaRPr lang="en-US">
            <a:latin typeface="+mj-lt"/>
          </a:endParaRPr>
        </a:p>
      </dgm:t>
    </dgm:pt>
    <dgm:pt modelId="{DF3C2F1E-72BE-F641-953F-AF6B495857EC}">
      <dgm:prSet/>
      <dgm:spPr>
        <a:noFill/>
        <a:ln>
          <a:noFill/>
        </a:ln>
      </dgm:spPr>
      <dgm:t>
        <a:bodyPr/>
        <a:lstStyle/>
        <a:p>
          <a:pPr>
            <a:buNone/>
          </a:pPr>
          <a:endParaRPr lang="en-US" dirty="0">
            <a:latin typeface="+mj-lt"/>
          </a:endParaRPr>
        </a:p>
      </dgm:t>
    </dgm:pt>
    <dgm:pt modelId="{05C42CB0-1F5F-AA4E-A1F1-7D0E27B64F12}" type="parTrans" cxnId="{A6EAAB10-278A-0D47-8D2A-D13B6878CEA4}">
      <dgm:prSet/>
      <dgm:spPr/>
      <dgm:t>
        <a:bodyPr/>
        <a:lstStyle/>
        <a:p>
          <a:endParaRPr lang="en-US">
            <a:latin typeface="+mj-lt"/>
          </a:endParaRPr>
        </a:p>
      </dgm:t>
    </dgm:pt>
    <dgm:pt modelId="{B49C6429-EAEE-844D-94DC-645C2A7A9773}" type="sibTrans" cxnId="{A6EAAB10-278A-0D47-8D2A-D13B6878CEA4}">
      <dgm:prSet/>
      <dgm:spPr/>
      <dgm:t>
        <a:bodyPr/>
        <a:lstStyle/>
        <a:p>
          <a:endParaRPr lang="en-US">
            <a:latin typeface="+mj-lt"/>
          </a:endParaRPr>
        </a:p>
      </dgm:t>
    </dgm:pt>
    <dgm:pt modelId="{6E2FC69D-2FE3-5B4F-A179-FED4DADE4723}">
      <dgm:prSet/>
      <dgm:spPr>
        <a:noFill/>
        <a:ln>
          <a:noFill/>
        </a:ln>
      </dgm:spPr>
      <dgm:t>
        <a:bodyPr/>
        <a:lstStyle/>
        <a:p>
          <a:pPr>
            <a:buNone/>
          </a:pPr>
          <a:endParaRPr lang="en-US" dirty="0">
            <a:latin typeface="+mj-lt"/>
          </a:endParaRPr>
        </a:p>
      </dgm:t>
    </dgm:pt>
    <dgm:pt modelId="{36447C30-2B8D-E844-B08E-540B84CFF83B}" type="parTrans" cxnId="{5920E65C-1567-374D-B5B3-9C44C6A7F14F}">
      <dgm:prSet/>
      <dgm:spPr/>
      <dgm:t>
        <a:bodyPr/>
        <a:lstStyle/>
        <a:p>
          <a:endParaRPr lang="en-US">
            <a:latin typeface="+mj-lt"/>
          </a:endParaRPr>
        </a:p>
      </dgm:t>
    </dgm:pt>
    <dgm:pt modelId="{19C17725-9D22-5749-901A-D7B053FE0EF5}" type="sibTrans" cxnId="{5920E65C-1567-374D-B5B3-9C44C6A7F14F}">
      <dgm:prSet/>
      <dgm:spPr/>
      <dgm:t>
        <a:bodyPr/>
        <a:lstStyle/>
        <a:p>
          <a:endParaRPr lang="en-US">
            <a:latin typeface="+mj-lt"/>
          </a:endParaRPr>
        </a:p>
      </dgm:t>
    </dgm:pt>
    <dgm:pt modelId="{3AFCC248-3306-EA42-BFF6-07DB9A3FA8B7}">
      <dgm:prSet/>
      <dgm:spPr>
        <a:noFill/>
        <a:ln>
          <a:noFill/>
        </a:ln>
      </dgm:spPr>
      <dgm:t>
        <a:bodyPr/>
        <a:lstStyle/>
        <a:p>
          <a:pPr>
            <a:buNone/>
          </a:pPr>
          <a:endParaRPr lang="en-US" dirty="0">
            <a:latin typeface="+mj-lt"/>
          </a:endParaRPr>
        </a:p>
      </dgm:t>
    </dgm:pt>
    <dgm:pt modelId="{164D2007-B714-CE4C-AC51-1B5383983FD7}" type="parTrans" cxnId="{5CD8AE61-0712-1B4B-9831-8645F89D05CB}">
      <dgm:prSet/>
      <dgm:spPr/>
      <dgm:t>
        <a:bodyPr/>
        <a:lstStyle/>
        <a:p>
          <a:endParaRPr lang="en-US">
            <a:latin typeface="+mj-lt"/>
          </a:endParaRPr>
        </a:p>
      </dgm:t>
    </dgm:pt>
    <dgm:pt modelId="{7F1AACBD-8139-4E43-A553-B649A02251DD}" type="sibTrans" cxnId="{5CD8AE61-0712-1B4B-9831-8645F89D05CB}">
      <dgm:prSet/>
      <dgm:spPr/>
      <dgm:t>
        <a:bodyPr/>
        <a:lstStyle/>
        <a:p>
          <a:endParaRPr lang="en-US">
            <a:latin typeface="+mj-lt"/>
          </a:endParaRPr>
        </a:p>
      </dgm:t>
    </dgm:pt>
    <dgm:pt modelId="{0649426A-F27B-5441-A053-15CB880310E6}">
      <dgm:prSet/>
      <dgm:spPr>
        <a:noFill/>
        <a:ln>
          <a:noFill/>
        </a:ln>
      </dgm:spPr>
      <dgm:t>
        <a:bodyPr/>
        <a:lstStyle/>
        <a:p>
          <a:pPr>
            <a:buNone/>
          </a:pPr>
          <a:endParaRPr lang="en-US" baseline="-25000" dirty="0">
            <a:latin typeface="+mj-lt"/>
          </a:endParaRPr>
        </a:p>
      </dgm:t>
    </dgm:pt>
    <dgm:pt modelId="{76FD878D-4687-894C-B954-3A54A51B103D}" type="parTrans" cxnId="{A9D4DB3D-B219-124C-8456-260933B71054}">
      <dgm:prSet/>
      <dgm:spPr/>
      <dgm:t>
        <a:bodyPr/>
        <a:lstStyle/>
        <a:p>
          <a:endParaRPr lang="en-US">
            <a:latin typeface="+mj-lt"/>
          </a:endParaRPr>
        </a:p>
      </dgm:t>
    </dgm:pt>
    <dgm:pt modelId="{5A71733A-E15C-7D44-BA44-AF80CA6D2B24}" type="sibTrans" cxnId="{A9D4DB3D-B219-124C-8456-260933B71054}">
      <dgm:prSet/>
      <dgm:spPr/>
      <dgm:t>
        <a:bodyPr/>
        <a:lstStyle/>
        <a:p>
          <a:endParaRPr lang="en-US">
            <a:latin typeface="+mj-lt"/>
          </a:endParaRPr>
        </a:p>
      </dgm:t>
    </dgm:pt>
    <dgm:pt modelId="{00F55D88-7F5C-7741-8BAE-5325F83511B4}">
      <dgm:prSet/>
      <dgm:spPr>
        <a:noFill/>
        <a:ln>
          <a:noFill/>
        </a:ln>
      </dgm:spPr>
      <dgm:t>
        <a:bodyPr/>
        <a:lstStyle/>
        <a:p>
          <a:pPr>
            <a:buNone/>
          </a:pPr>
          <a:endParaRPr lang="en-US" dirty="0">
            <a:latin typeface="+mj-lt"/>
          </a:endParaRPr>
        </a:p>
      </dgm:t>
    </dgm:pt>
    <dgm:pt modelId="{3CBE1288-72BB-6E40-AA8A-EB9E46913A59}" type="parTrans" cxnId="{C16A69CF-138C-5E4B-B4B9-32CB860D6633}">
      <dgm:prSet/>
      <dgm:spPr/>
      <dgm:t>
        <a:bodyPr/>
        <a:lstStyle/>
        <a:p>
          <a:endParaRPr lang="en-US">
            <a:latin typeface="+mj-lt"/>
          </a:endParaRPr>
        </a:p>
      </dgm:t>
    </dgm:pt>
    <dgm:pt modelId="{8FCC4CB7-7EF1-F14F-A815-1E572F0E9F26}" type="sibTrans" cxnId="{C16A69CF-138C-5E4B-B4B9-32CB860D6633}">
      <dgm:prSet/>
      <dgm:spPr/>
      <dgm:t>
        <a:bodyPr/>
        <a:lstStyle/>
        <a:p>
          <a:endParaRPr lang="en-US">
            <a:latin typeface="+mj-lt"/>
          </a:endParaRPr>
        </a:p>
      </dgm:t>
    </dgm:pt>
    <dgm:pt modelId="{A897B7C9-7CEE-FB4A-9727-E7B591E9C20F}">
      <dgm:prSet/>
      <dgm:spPr>
        <a:noFill/>
        <a:ln>
          <a:noFill/>
        </a:ln>
      </dgm:spPr>
      <dgm:t>
        <a:bodyPr/>
        <a:lstStyle/>
        <a:p>
          <a:pPr>
            <a:buNone/>
          </a:pPr>
          <a:endParaRPr lang="en-US" dirty="0">
            <a:latin typeface="+mj-lt"/>
          </a:endParaRPr>
        </a:p>
      </dgm:t>
    </dgm:pt>
    <dgm:pt modelId="{CAE4B9ED-9D23-5642-98BD-F70750B563C3}" type="parTrans" cxnId="{3A50A6B1-C90A-2343-8267-F97DDE7B7447}">
      <dgm:prSet/>
      <dgm:spPr/>
      <dgm:t>
        <a:bodyPr/>
        <a:lstStyle/>
        <a:p>
          <a:endParaRPr lang="en-US">
            <a:latin typeface="+mj-lt"/>
          </a:endParaRPr>
        </a:p>
      </dgm:t>
    </dgm:pt>
    <dgm:pt modelId="{F23BA596-684B-0840-8ED0-9F61C2C788D1}" type="sibTrans" cxnId="{3A50A6B1-C90A-2343-8267-F97DDE7B7447}">
      <dgm:prSet/>
      <dgm:spPr/>
      <dgm:t>
        <a:bodyPr/>
        <a:lstStyle/>
        <a:p>
          <a:endParaRPr lang="en-US">
            <a:latin typeface="+mj-lt"/>
          </a:endParaRPr>
        </a:p>
      </dgm:t>
    </dgm:pt>
    <dgm:pt modelId="{BAF0C726-BFCC-314A-80B4-D3E6EC25D021}">
      <dgm:prSet/>
      <dgm:spPr>
        <a:noFill/>
        <a:ln>
          <a:noFill/>
        </a:ln>
      </dgm:spPr>
      <dgm:t>
        <a:bodyPr/>
        <a:lstStyle/>
        <a:p>
          <a:pPr>
            <a:buNone/>
          </a:pPr>
          <a:endParaRPr lang="en-US" dirty="0">
            <a:latin typeface="+mj-lt"/>
          </a:endParaRPr>
        </a:p>
      </dgm:t>
    </dgm:pt>
    <dgm:pt modelId="{118D2981-D0CE-514C-880C-C70B4286FC73}" type="parTrans" cxnId="{D8009D47-A539-7747-B0DD-1E3EB88AD249}">
      <dgm:prSet/>
      <dgm:spPr/>
      <dgm:t>
        <a:bodyPr/>
        <a:lstStyle/>
        <a:p>
          <a:endParaRPr lang="en-US">
            <a:latin typeface="+mj-lt"/>
          </a:endParaRPr>
        </a:p>
      </dgm:t>
    </dgm:pt>
    <dgm:pt modelId="{2A71705B-3301-104F-B909-4D11E022A097}" type="sibTrans" cxnId="{D8009D47-A539-7747-B0DD-1E3EB88AD249}">
      <dgm:prSet/>
      <dgm:spPr/>
      <dgm:t>
        <a:bodyPr/>
        <a:lstStyle/>
        <a:p>
          <a:endParaRPr lang="en-US">
            <a:latin typeface="+mj-lt"/>
          </a:endParaRPr>
        </a:p>
      </dgm:t>
    </dgm:pt>
    <dgm:pt modelId="{F6C860F5-34E5-8B46-A941-5E8E09835944}" type="pres">
      <dgm:prSet presAssocID="{1AB4A8B9-4400-1747-9BD1-C007F9849D64}" presName="linearFlow" presStyleCnt="0">
        <dgm:presLayoutVars>
          <dgm:dir/>
          <dgm:animLvl val="lvl"/>
          <dgm:resizeHandles val="exact"/>
        </dgm:presLayoutVars>
      </dgm:prSet>
      <dgm:spPr/>
    </dgm:pt>
    <dgm:pt modelId="{E0532A5B-FC20-644B-8B1C-434143F846B2}" type="pres">
      <dgm:prSet presAssocID="{B0BFE36B-BA23-F541-8EED-B185297A5591}" presName="composite" presStyleCnt="0"/>
      <dgm:spPr/>
    </dgm:pt>
    <dgm:pt modelId="{F47E72C5-C462-D74F-8889-C45E5D170208}" type="pres">
      <dgm:prSet presAssocID="{B0BFE36B-BA23-F541-8EED-B185297A5591}" presName="parentText" presStyleLbl="alignNode1" presStyleIdx="0" presStyleCnt="8">
        <dgm:presLayoutVars>
          <dgm:chMax val="1"/>
          <dgm:bulletEnabled val="1"/>
        </dgm:presLayoutVars>
      </dgm:prSet>
      <dgm:spPr/>
    </dgm:pt>
    <dgm:pt modelId="{9AEC7FC7-1241-494A-B4E0-8BB42D8DA10F}" type="pres">
      <dgm:prSet presAssocID="{B0BFE36B-BA23-F541-8EED-B185297A5591}" presName="descendantText" presStyleLbl="alignAcc1" presStyleIdx="0" presStyleCnt="8" custLinFactNeighborX="145" custLinFactNeighborY="6622">
        <dgm:presLayoutVars>
          <dgm:bulletEnabled val="1"/>
        </dgm:presLayoutVars>
      </dgm:prSet>
      <dgm:spPr/>
    </dgm:pt>
    <dgm:pt modelId="{D7A05302-ABD2-844E-9003-7163FB583BC4}" type="pres">
      <dgm:prSet presAssocID="{3E094E13-2D31-914A-9B38-27A2EFF3D1F2}" presName="sp" presStyleCnt="0"/>
      <dgm:spPr/>
    </dgm:pt>
    <dgm:pt modelId="{99B10D2A-78B1-D74A-A412-058BC6E1C6C7}" type="pres">
      <dgm:prSet presAssocID="{0B878368-0570-1E4D-80CE-0695C5E56912}" presName="composite" presStyleCnt="0"/>
      <dgm:spPr/>
    </dgm:pt>
    <dgm:pt modelId="{22FFBF02-6A51-B145-A077-1E8FE7420415}" type="pres">
      <dgm:prSet presAssocID="{0B878368-0570-1E4D-80CE-0695C5E56912}" presName="parentText" presStyleLbl="alignNode1" presStyleIdx="1" presStyleCnt="8">
        <dgm:presLayoutVars>
          <dgm:chMax val="1"/>
          <dgm:bulletEnabled val="1"/>
        </dgm:presLayoutVars>
      </dgm:prSet>
      <dgm:spPr/>
    </dgm:pt>
    <dgm:pt modelId="{6CDEE65D-CD52-B442-9582-F1102B2CC2C9}" type="pres">
      <dgm:prSet presAssocID="{0B878368-0570-1E4D-80CE-0695C5E56912}" presName="descendantText" presStyleLbl="alignAcc1" presStyleIdx="1" presStyleCnt="8">
        <dgm:presLayoutVars>
          <dgm:bulletEnabled val="1"/>
        </dgm:presLayoutVars>
      </dgm:prSet>
      <dgm:spPr/>
    </dgm:pt>
    <dgm:pt modelId="{B811CC52-F257-1D42-92C8-AD0683D8A04E}" type="pres">
      <dgm:prSet presAssocID="{D2879557-4F0E-324F-A2DA-C9B631687A75}" presName="sp" presStyleCnt="0"/>
      <dgm:spPr/>
    </dgm:pt>
    <dgm:pt modelId="{ED96BF2C-9956-9F4F-AB87-BD6D7A46BB30}" type="pres">
      <dgm:prSet presAssocID="{956007E1-665C-754B-A52D-BEEDD874DE0F}" presName="composite" presStyleCnt="0"/>
      <dgm:spPr/>
    </dgm:pt>
    <dgm:pt modelId="{B499EE01-57BE-F843-B0F4-212CD9BC0085}" type="pres">
      <dgm:prSet presAssocID="{956007E1-665C-754B-A52D-BEEDD874DE0F}" presName="parentText" presStyleLbl="alignNode1" presStyleIdx="2" presStyleCnt="8">
        <dgm:presLayoutVars>
          <dgm:chMax val="1"/>
          <dgm:bulletEnabled val="1"/>
        </dgm:presLayoutVars>
      </dgm:prSet>
      <dgm:spPr/>
    </dgm:pt>
    <dgm:pt modelId="{276C1ACF-CBF0-5045-B96D-820293FCDB55}" type="pres">
      <dgm:prSet presAssocID="{956007E1-665C-754B-A52D-BEEDD874DE0F}" presName="descendantText" presStyleLbl="alignAcc1" presStyleIdx="2" presStyleCnt="8">
        <dgm:presLayoutVars>
          <dgm:bulletEnabled val="1"/>
        </dgm:presLayoutVars>
      </dgm:prSet>
      <dgm:spPr/>
    </dgm:pt>
    <dgm:pt modelId="{AAC26A22-E4B2-2A42-9EAA-3D2FB8D73399}" type="pres">
      <dgm:prSet presAssocID="{2E5F019E-CB45-D248-BBF3-EDA5290FE60D}" presName="sp" presStyleCnt="0"/>
      <dgm:spPr/>
    </dgm:pt>
    <dgm:pt modelId="{7DA89C3B-78CC-BA4B-925F-7F7DCCDF83F2}" type="pres">
      <dgm:prSet presAssocID="{969A7FE0-2B39-F34C-AF6B-70D17C460812}" presName="composite" presStyleCnt="0"/>
      <dgm:spPr/>
    </dgm:pt>
    <dgm:pt modelId="{77CB5FD9-B4D7-D343-953A-47D48E0A5548}" type="pres">
      <dgm:prSet presAssocID="{969A7FE0-2B39-F34C-AF6B-70D17C460812}" presName="parentText" presStyleLbl="alignNode1" presStyleIdx="3" presStyleCnt="8">
        <dgm:presLayoutVars>
          <dgm:chMax val="1"/>
          <dgm:bulletEnabled val="1"/>
        </dgm:presLayoutVars>
      </dgm:prSet>
      <dgm:spPr/>
    </dgm:pt>
    <dgm:pt modelId="{093FB2E3-5331-3341-878F-FDED0A9E65FD}" type="pres">
      <dgm:prSet presAssocID="{969A7FE0-2B39-F34C-AF6B-70D17C460812}" presName="descendantText" presStyleLbl="alignAcc1" presStyleIdx="3" presStyleCnt="8">
        <dgm:presLayoutVars>
          <dgm:bulletEnabled val="1"/>
        </dgm:presLayoutVars>
      </dgm:prSet>
      <dgm:spPr/>
    </dgm:pt>
    <dgm:pt modelId="{D2292186-5FE0-3D49-8FA1-70AF9D3B82C7}" type="pres">
      <dgm:prSet presAssocID="{68307534-A34B-264D-9E8E-17B07A428BF6}" presName="sp" presStyleCnt="0"/>
      <dgm:spPr/>
    </dgm:pt>
    <dgm:pt modelId="{4BCE9862-7104-484A-8BEE-0CFC721C1535}" type="pres">
      <dgm:prSet presAssocID="{848E272E-45C4-C541-9934-84B1272BB0D4}" presName="composite" presStyleCnt="0"/>
      <dgm:spPr/>
    </dgm:pt>
    <dgm:pt modelId="{A1F03AFA-8829-8445-BECB-D4E831A88AF6}" type="pres">
      <dgm:prSet presAssocID="{848E272E-45C4-C541-9934-84B1272BB0D4}" presName="parentText" presStyleLbl="alignNode1" presStyleIdx="4" presStyleCnt="8">
        <dgm:presLayoutVars>
          <dgm:chMax val="1"/>
          <dgm:bulletEnabled val="1"/>
        </dgm:presLayoutVars>
      </dgm:prSet>
      <dgm:spPr/>
    </dgm:pt>
    <dgm:pt modelId="{B1C48102-8425-D748-8D04-00F46ACF611C}" type="pres">
      <dgm:prSet presAssocID="{848E272E-45C4-C541-9934-84B1272BB0D4}" presName="descendantText" presStyleLbl="alignAcc1" presStyleIdx="4" presStyleCnt="8">
        <dgm:presLayoutVars>
          <dgm:bulletEnabled val="1"/>
        </dgm:presLayoutVars>
      </dgm:prSet>
      <dgm:spPr/>
    </dgm:pt>
    <dgm:pt modelId="{6A5362F3-0289-7A40-9972-803172BEE3CB}" type="pres">
      <dgm:prSet presAssocID="{9DC2AD74-0243-FA40-B4A5-E044D0DDA244}" presName="sp" presStyleCnt="0"/>
      <dgm:spPr/>
    </dgm:pt>
    <dgm:pt modelId="{F7282E4B-4473-5A42-8376-1F5F8AA4CA27}" type="pres">
      <dgm:prSet presAssocID="{7C481D0C-7FF9-B343-8D4F-B99A4A8A5BB2}" presName="composite" presStyleCnt="0"/>
      <dgm:spPr/>
    </dgm:pt>
    <dgm:pt modelId="{55E4965C-20A2-C340-A3E1-08D8577D18FD}" type="pres">
      <dgm:prSet presAssocID="{7C481D0C-7FF9-B343-8D4F-B99A4A8A5BB2}" presName="parentText" presStyleLbl="alignNode1" presStyleIdx="5" presStyleCnt="8">
        <dgm:presLayoutVars>
          <dgm:chMax val="1"/>
          <dgm:bulletEnabled val="1"/>
        </dgm:presLayoutVars>
      </dgm:prSet>
      <dgm:spPr/>
    </dgm:pt>
    <dgm:pt modelId="{CFB8BA52-1C43-C844-B03C-4DC95DB6018D}" type="pres">
      <dgm:prSet presAssocID="{7C481D0C-7FF9-B343-8D4F-B99A4A8A5BB2}" presName="descendantText" presStyleLbl="alignAcc1" presStyleIdx="5" presStyleCnt="8">
        <dgm:presLayoutVars>
          <dgm:bulletEnabled val="1"/>
        </dgm:presLayoutVars>
      </dgm:prSet>
      <dgm:spPr/>
    </dgm:pt>
    <dgm:pt modelId="{A73AD4CD-5BE2-AD4E-9770-EE7741AF55D7}" type="pres">
      <dgm:prSet presAssocID="{F7347020-D90D-B34B-82A0-C02D2F26C42F}" presName="sp" presStyleCnt="0"/>
      <dgm:spPr/>
    </dgm:pt>
    <dgm:pt modelId="{7ACA8DF3-A9C6-6646-B641-ED3643462F9B}" type="pres">
      <dgm:prSet presAssocID="{AB05E107-3776-074A-BC3A-C769CC345E3B}" presName="composite" presStyleCnt="0"/>
      <dgm:spPr/>
    </dgm:pt>
    <dgm:pt modelId="{FA932EE8-39E0-524A-A52A-7057D542E799}" type="pres">
      <dgm:prSet presAssocID="{AB05E107-3776-074A-BC3A-C769CC345E3B}" presName="parentText" presStyleLbl="alignNode1" presStyleIdx="6" presStyleCnt="8">
        <dgm:presLayoutVars>
          <dgm:chMax val="1"/>
          <dgm:bulletEnabled val="1"/>
        </dgm:presLayoutVars>
      </dgm:prSet>
      <dgm:spPr/>
    </dgm:pt>
    <dgm:pt modelId="{AAFFE71C-F1C7-FD4B-A4EC-75A89F2CD262}" type="pres">
      <dgm:prSet presAssocID="{AB05E107-3776-074A-BC3A-C769CC345E3B}" presName="descendantText" presStyleLbl="alignAcc1" presStyleIdx="6" presStyleCnt="8">
        <dgm:presLayoutVars>
          <dgm:bulletEnabled val="1"/>
        </dgm:presLayoutVars>
      </dgm:prSet>
      <dgm:spPr/>
    </dgm:pt>
    <dgm:pt modelId="{5AFD94D0-EFE9-B54C-ABEE-AAD8CE073A29}" type="pres">
      <dgm:prSet presAssocID="{00B944E2-5706-5D40-8AD8-F87CDF3BD6F8}" presName="sp" presStyleCnt="0"/>
      <dgm:spPr/>
    </dgm:pt>
    <dgm:pt modelId="{22C46505-E1EB-C54D-A965-264E2C9FCDDC}" type="pres">
      <dgm:prSet presAssocID="{EBE96EAF-B864-1949-B1EA-72B24ED0B6D4}" presName="composite" presStyleCnt="0"/>
      <dgm:spPr/>
    </dgm:pt>
    <dgm:pt modelId="{3CD79CA6-5981-5545-A071-F7608BF47B06}" type="pres">
      <dgm:prSet presAssocID="{EBE96EAF-B864-1949-B1EA-72B24ED0B6D4}" presName="parentText" presStyleLbl="alignNode1" presStyleIdx="7" presStyleCnt="8">
        <dgm:presLayoutVars>
          <dgm:chMax val="1"/>
          <dgm:bulletEnabled val="1"/>
        </dgm:presLayoutVars>
      </dgm:prSet>
      <dgm:spPr/>
    </dgm:pt>
    <dgm:pt modelId="{9A2886FD-AD81-4E4D-AFE6-73A4A67DBCF8}" type="pres">
      <dgm:prSet presAssocID="{EBE96EAF-B864-1949-B1EA-72B24ED0B6D4}" presName="descendantText" presStyleLbl="alignAcc1" presStyleIdx="7" presStyleCnt="8">
        <dgm:presLayoutVars>
          <dgm:bulletEnabled val="1"/>
        </dgm:presLayoutVars>
      </dgm:prSet>
      <dgm:spPr/>
    </dgm:pt>
  </dgm:ptLst>
  <dgm:cxnLst>
    <dgm:cxn modelId="{20FE0101-5B02-AB41-8E47-CEEFC0FB32A4}" type="presOf" srcId="{3AFCC248-3306-EA42-BFF6-07DB9A3FA8B7}" destId="{093FB2E3-5331-3341-878F-FDED0A9E65FD}" srcOrd="0" destOrd="0" presId="urn:microsoft.com/office/officeart/2005/8/layout/chevron2"/>
    <dgm:cxn modelId="{A6EAAB10-278A-0D47-8D2A-D13B6878CEA4}" srcId="{0B878368-0570-1E4D-80CE-0695C5E56912}" destId="{DF3C2F1E-72BE-F641-953F-AF6B495857EC}" srcOrd="0" destOrd="0" parTransId="{05C42CB0-1F5F-AA4E-A1F1-7D0E27B64F12}" sibTransId="{B49C6429-EAEE-844D-94DC-645C2A7A9773}"/>
    <dgm:cxn modelId="{EE4E9713-759B-ED4A-9C64-BC59000BD191}" srcId="{1AB4A8B9-4400-1747-9BD1-C007F9849D64}" destId="{969A7FE0-2B39-F34C-AF6B-70D17C460812}" srcOrd="3" destOrd="0" parTransId="{2B182DBF-8A55-D749-A57A-14C29C528688}" sibTransId="{68307534-A34B-264D-9E8E-17B07A428BF6}"/>
    <dgm:cxn modelId="{2CED5219-28A8-7F4A-9403-ED5090551663}" srcId="{B0BFE36B-BA23-F541-8EED-B185297A5591}" destId="{4D3C4B2E-B64F-C341-99DA-4CB8F4D618D7}" srcOrd="0" destOrd="0" parTransId="{EFD6C77E-C174-464C-88FD-36135D71F83D}" sibTransId="{50DF0113-3F2F-7541-A554-5BA7DBBCB6D5}"/>
    <dgm:cxn modelId="{B4EC6B25-1C00-5A4C-B666-B9FDB1B03AD7}" type="presOf" srcId="{00F55D88-7F5C-7741-8BAE-5325F83511B4}" destId="{CFB8BA52-1C43-C844-B03C-4DC95DB6018D}" srcOrd="0" destOrd="0" presId="urn:microsoft.com/office/officeart/2005/8/layout/chevron2"/>
    <dgm:cxn modelId="{2AB2E527-233E-FC49-A351-E8F82686C1A6}" type="presOf" srcId="{BAF0C726-BFCC-314A-80B4-D3E6EC25D021}" destId="{9A2886FD-AD81-4E4D-AFE6-73A4A67DBCF8}" srcOrd="0" destOrd="0" presId="urn:microsoft.com/office/officeart/2005/8/layout/chevron2"/>
    <dgm:cxn modelId="{A9D4DB3D-B219-124C-8456-260933B71054}" srcId="{848E272E-45C4-C541-9934-84B1272BB0D4}" destId="{0649426A-F27B-5441-A053-15CB880310E6}" srcOrd="0" destOrd="0" parTransId="{76FD878D-4687-894C-B954-3A54A51B103D}" sibTransId="{5A71733A-E15C-7D44-BA44-AF80CA6D2B24}"/>
    <dgm:cxn modelId="{E640623E-F731-534B-BEBE-19C0A8F990FC}" type="presOf" srcId="{0B878368-0570-1E4D-80CE-0695C5E56912}" destId="{22FFBF02-6A51-B145-A077-1E8FE7420415}" srcOrd="0" destOrd="0" presId="urn:microsoft.com/office/officeart/2005/8/layout/chevron2"/>
    <dgm:cxn modelId="{D8009D47-A539-7747-B0DD-1E3EB88AD249}" srcId="{EBE96EAF-B864-1949-B1EA-72B24ED0B6D4}" destId="{BAF0C726-BFCC-314A-80B4-D3E6EC25D021}" srcOrd="0" destOrd="0" parTransId="{118D2981-D0CE-514C-880C-C70B4286FC73}" sibTransId="{2A71705B-3301-104F-B909-4D11E022A097}"/>
    <dgm:cxn modelId="{50523650-EE81-8C47-909D-4F5E0C7F4169}" type="presOf" srcId="{B0BFE36B-BA23-F541-8EED-B185297A5591}" destId="{F47E72C5-C462-D74F-8889-C45E5D170208}" srcOrd="0" destOrd="0" presId="urn:microsoft.com/office/officeart/2005/8/layout/chevron2"/>
    <dgm:cxn modelId="{84090F52-145A-C643-9E12-3BBF1E6F8033}" type="presOf" srcId="{969A7FE0-2B39-F34C-AF6B-70D17C460812}" destId="{77CB5FD9-B4D7-D343-953A-47D48E0A5548}" srcOrd="0" destOrd="0" presId="urn:microsoft.com/office/officeart/2005/8/layout/chevron2"/>
    <dgm:cxn modelId="{5920E65C-1567-374D-B5B3-9C44C6A7F14F}" srcId="{956007E1-665C-754B-A52D-BEEDD874DE0F}" destId="{6E2FC69D-2FE3-5B4F-A179-FED4DADE4723}" srcOrd="0" destOrd="0" parTransId="{36447C30-2B8D-E844-B08E-540B84CFF83B}" sibTransId="{19C17725-9D22-5749-901A-D7B053FE0EF5}"/>
    <dgm:cxn modelId="{8EEC1161-1173-E847-B406-4EB9B778BDEC}" type="presOf" srcId="{4D3C4B2E-B64F-C341-99DA-4CB8F4D618D7}" destId="{9AEC7FC7-1241-494A-B4E0-8BB42D8DA10F}" srcOrd="0" destOrd="0" presId="urn:microsoft.com/office/officeart/2005/8/layout/chevron2"/>
    <dgm:cxn modelId="{90C24161-A516-5F45-82E6-5F46779C351F}" type="presOf" srcId="{0649426A-F27B-5441-A053-15CB880310E6}" destId="{B1C48102-8425-D748-8D04-00F46ACF611C}" srcOrd="0" destOrd="0" presId="urn:microsoft.com/office/officeart/2005/8/layout/chevron2"/>
    <dgm:cxn modelId="{5CD8AE61-0712-1B4B-9831-8645F89D05CB}" srcId="{969A7FE0-2B39-F34C-AF6B-70D17C460812}" destId="{3AFCC248-3306-EA42-BFF6-07DB9A3FA8B7}" srcOrd="0" destOrd="0" parTransId="{164D2007-B714-CE4C-AC51-1B5383983FD7}" sibTransId="{7F1AACBD-8139-4E43-A553-B649A02251DD}"/>
    <dgm:cxn modelId="{2E2A9684-77A9-1D41-AF52-161239757227}" srcId="{1AB4A8B9-4400-1747-9BD1-C007F9849D64}" destId="{7C481D0C-7FF9-B343-8D4F-B99A4A8A5BB2}" srcOrd="5" destOrd="0" parTransId="{4D528137-1A42-2D4C-941E-DF3FBB344D6D}" sibTransId="{F7347020-D90D-B34B-82A0-C02D2F26C42F}"/>
    <dgm:cxn modelId="{C9393086-7880-2144-B881-848167038677}" type="presOf" srcId="{6E2FC69D-2FE3-5B4F-A179-FED4DADE4723}" destId="{276C1ACF-CBF0-5045-B96D-820293FCDB55}" srcOrd="0" destOrd="0" presId="urn:microsoft.com/office/officeart/2005/8/layout/chevron2"/>
    <dgm:cxn modelId="{2C0C788A-3C52-CE4F-B90B-F7B3C7B2649B}" type="presOf" srcId="{848E272E-45C4-C541-9934-84B1272BB0D4}" destId="{A1F03AFA-8829-8445-BECB-D4E831A88AF6}" srcOrd="0" destOrd="0" presId="urn:microsoft.com/office/officeart/2005/8/layout/chevron2"/>
    <dgm:cxn modelId="{81206F8E-404A-EA43-88AA-0CF30A435082}" type="presOf" srcId="{A897B7C9-7CEE-FB4A-9727-E7B591E9C20F}" destId="{AAFFE71C-F1C7-FD4B-A4EC-75A89F2CD262}" srcOrd="0" destOrd="0" presId="urn:microsoft.com/office/officeart/2005/8/layout/chevron2"/>
    <dgm:cxn modelId="{2F64E394-E00D-C741-A8E8-E6C7683EEEC6}" srcId="{1AB4A8B9-4400-1747-9BD1-C007F9849D64}" destId="{EBE96EAF-B864-1949-B1EA-72B24ED0B6D4}" srcOrd="7" destOrd="0" parTransId="{3E1024F4-F023-3E48-88B7-52CB01484B72}" sibTransId="{A9C0E234-DF95-F445-B5C7-C8A666E7B26D}"/>
    <dgm:cxn modelId="{D07F92A6-0755-1F4C-8494-02AADB3CE121}" type="presOf" srcId="{7C481D0C-7FF9-B343-8D4F-B99A4A8A5BB2}" destId="{55E4965C-20A2-C340-A3E1-08D8577D18FD}" srcOrd="0" destOrd="0" presId="urn:microsoft.com/office/officeart/2005/8/layout/chevron2"/>
    <dgm:cxn modelId="{2B8873AC-8AC3-4A40-853B-A349FEA767A1}" srcId="{1AB4A8B9-4400-1747-9BD1-C007F9849D64}" destId="{0B878368-0570-1E4D-80CE-0695C5E56912}" srcOrd="1" destOrd="0" parTransId="{B2D036E4-A63A-8743-8CF1-653DED7F0772}" sibTransId="{D2879557-4F0E-324F-A2DA-C9B631687A75}"/>
    <dgm:cxn modelId="{56A5D6AC-DE10-584D-9FFE-9126B9130F0C}" type="presOf" srcId="{AB05E107-3776-074A-BC3A-C769CC345E3B}" destId="{FA932EE8-39E0-524A-A52A-7057D542E799}" srcOrd="0" destOrd="0" presId="urn:microsoft.com/office/officeart/2005/8/layout/chevron2"/>
    <dgm:cxn modelId="{3A50A6B1-C90A-2343-8267-F97DDE7B7447}" srcId="{AB05E107-3776-074A-BC3A-C769CC345E3B}" destId="{A897B7C9-7CEE-FB4A-9727-E7B591E9C20F}" srcOrd="0" destOrd="0" parTransId="{CAE4B9ED-9D23-5642-98BD-F70750B563C3}" sibTransId="{F23BA596-684B-0840-8ED0-9F61C2C788D1}"/>
    <dgm:cxn modelId="{DB847EBA-0BCB-E344-A5C5-CF16537B8655}" srcId="{1AB4A8B9-4400-1747-9BD1-C007F9849D64}" destId="{848E272E-45C4-C541-9934-84B1272BB0D4}" srcOrd="4" destOrd="0" parTransId="{D22FA903-C0B5-1C4B-8205-2FA276144F47}" sibTransId="{9DC2AD74-0243-FA40-B4A5-E044D0DDA244}"/>
    <dgm:cxn modelId="{D0929EC9-A90E-8E4F-8FC0-31F216D0E328}" type="presOf" srcId="{EBE96EAF-B864-1949-B1EA-72B24ED0B6D4}" destId="{3CD79CA6-5981-5545-A071-F7608BF47B06}" srcOrd="0" destOrd="0" presId="urn:microsoft.com/office/officeart/2005/8/layout/chevron2"/>
    <dgm:cxn modelId="{C16A69CF-138C-5E4B-B4B9-32CB860D6633}" srcId="{7C481D0C-7FF9-B343-8D4F-B99A4A8A5BB2}" destId="{00F55D88-7F5C-7741-8BAE-5325F83511B4}" srcOrd="0" destOrd="0" parTransId="{3CBE1288-72BB-6E40-AA8A-EB9E46913A59}" sibTransId="{8FCC4CB7-7EF1-F14F-A815-1E572F0E9F26}"/>
    <dgm:cxn modelId="{8EF6B7D4-B976-024B-B16A-5FBB242CE461}" srcId="{1AB4A8B9-4400-1747-9BD1-C007F9849D64}" destId="{AB05E107-3776-074A-BC3A-C769CC345E3B}" srcOrd="6" destOrd="0" parTransId="{3BBAD3DC-4F83-2F45-9F82-4C76DD2DD7BF}" sibTransId="{00B944E2-5706-5D40-8AD8-F87CDF3BD6F8}"/>
    <dgm:cxn modelId="{A27753D9-5DE1-3846-9BE5-6961390FBDBB}" srcId="{1AB4A8B9-4400-1747-9BD1-C007F9849D64}" destId="{B0BFE36B-BA23-F541-8EED-B185297A5591}" srcOrd="0" destOrd="0" parTransId="{CD60F9CA-2EC8-6842-A890-994AFA3D2906}" sibTransId="{3E094E13-2D31-914A-9B38-27A2EFF3D1F2}"/>
    <dgm:cxn modelId="{D46F54EA-9987-2D45-B4DA-01EB5FE46F80}" srcId="{1AB4A8B9-4400-1747-9BD1-C007F9849D64}" destId="{956007E1-665C-754B-A52D-BEEDD874DE0F}" srcOrd="2" destOrd="0" parTransId="{29403152-F7B1-AB48-B4DF-57D65DC1E86C}" sibTransId="{2E5F019E-CB45-D248-BBF3-EDA5290FE60D}"/>
    <dgm:cxn modelId="{9D55B1EB-0EBB-8B42-8B02-62B75CEF301F}" type="presOf" srcId="{DF3C2F1E-72BE-F641-953F-AF6B495857EC}" destId="{6CDEE65D-CD52-B442-9582-F1102B2CC2C9}" srcOrd="0" destOrd="0" presId="urn:microsoft.com/office/officeart/2005/8/layout/chevron2"/>
    <dgm:cxn modelId="{2E9F37F2-9093-6F4B-8A4E-3A7EDFBBB016}" type="presOf" srcId="{1AB4A8B9-4400-1747-9BD1-C007F9849D64}" destId="{F6C860F5-34E5-8B46-A941-5E8E09835944}" srcOrd="0" destOrd="0" presId="urn:microsoft.com/office/officeart/2005/8/layout/chevron2"/>
    <dgm:cxn modelId="{707A3FFC-00FE-BF48-A771-BF9222CBD03E}" type="presOf" srcId="{956007E1-665C-754B-A52D-BEEDD874DE0F}" destId="{B499EE01-57BE-F843-B0F4-212CD9BC0085}" srcOrd="0" destOrd="0" presId="urn:microsoft.com/office/officeart/2005/8/layout/chevron2"/>
    <dgm:cxn modelId="{A955F83E-9FF4-AA4A-ACC1-AF94DE0E4895}" type="presParOf" srcId="{F6C860F5-34E5-8B46-A941-5E8E09835944}" destId="{E0532A5B-FC20-644B-8B1C-434143F846B2}" srcOrd="0" destOrd="0" presId="urn:microsoft.com/office/officeart/2005/8/layout/chevron2"/>
    <dgm:cxn modelId="{8F1650FD-07AD-414C-8DD5-5DE70BBCFC78}" type="presParOf" srcId="{E0532A5B-FC20-644B-8B1C-434143F846B2}" destId="{F47E72C5-C462-D74F-8889-C45E5D170208}" srcOrd="0" destOrd="0" presId="urn:microsoft.com/office/officeart/2005/8/layout/chevron2"/>
    <dgm:cxn modelId="{042301AD-AF1E-C941-899C-ADEC5F9D80D0}" type="presParOf" srcId="{E0532A5B-FC20-644B-8B1C-434143F846B2}" destId="{9AEC7FC7-1241-494A-B4E0-8BB42D8DA10F}" srcOrd="1" destOrd="0" presId="urn:microsoft.com/office/officeart/2005/8/layout/chevron2"/>
    <dgm:cxn modelId="{EE82C7D6-E5FF-664D-9087-AAD9249E7C3D}" type="presParOf" srcId="{F6C860F5-34E5-8B46-A941-5E8E09835944}" destId="{D7A05302-ABD2-844E-9003-7163FB583BC4}" srcOrd="1" destOrd="0" presId="urn:microsoft.com/office/officeart/2005/8/layout/chevron2"/>
    <dgm:cxn modelId="{0D666C40-1C86-8241-AB5F-C8DF2CC61CC0}" type="presParOf" srcId="{F6C860F5-34E5-8B46-A941-5E8E09835944}" destId="{99B10D2A-78B1-D74A-A412-058BC6E1C6C7}" srcOrd="2" destOrd="0" presId="urn:microsoft.com/office/officeart/2005/8/layout/chevron2"/>
    <dgm:cxn modelId="{61F205C8-CA16-8B42-9267-29049F4637B7}" type="presParOf" srcId="{99B10D2A-78B1-D74A-A412-058BC6E1C6C7}" destId="{22FFBF02-6A51-B145-A077-1E8FE7420415}" srcOrd="0" destOrd="0" presId="urn:microsoft.com/office/officeart/2005/8/layout/chevron2"/>
    <dgm:cxn modelId="{CFF3E441-CEF3-F449-BEB5-235C800553A1}" type="presParOf" srcId="{99B10D2A-78B1-D74A-A412-058BC6E1C6C7}" destId="{6CDEE65D-CD52-B442-9582-F1102B2CC2C9}" srcOrd="1" destOrd="0" presId="urn:microsoft.com/office/officeart/2005/8/layout/chevron2"/>
    <dgm:cxn modelId="{D4EBFB86-00E3-0049-B353-6B60E8FCD460}" type="presParOf" srcId="{F6C860F5-34E5-8B46-A941-5E8E09835944}" destId="{B811CC52-F257-1D42-92C8-AD0683D8A04E}" srcOrd="3" destOrd="0" presId="urn:microsoft.com/office/officeart/2005/8/layout/chevron2"/>
    <dgm:cxn modelId="{B592B219-883E-AA4A-AC95-380EDD09C322}" type="presParOf" srcId="{F6C860F5-34E5-8B46-A941-5E8E09835944}" destId="{ED96BF2C-9956-9F4F-AB87-BD6D7A46BB30}" srcOrd="4" destOrd="0" presId="urn:microsoft.com/office/officeart/2005/8/layout/chevron2"/>
    <dgm:cxn modelId="{A6139072-627E-6043-88A3-7540E6443DB1}" type="presParOf" srcId="{ED96BF2C-9956-9F4F-AB87-BD6D7A46BB30}" destId="{B499EE01-57BE-F843-B0F4-212CD9BC0085}" srcOrd="0" destOrd="0" presId="urn:microsoft.com/office/officeart/2005/8/layout/chevron2"/>
    <dgm:cxn modelId="{DE265D5F-7983-204D-9BD8-1A52D89DDFC5}" type="presParOf" srcId="{ED96BF2C-9956-9F4F-AB87-BD6D7A46BB30}" destId="{276C1ACF-CBF0-5045-B96D-820293FCDB55}" srcOrd="1" destOrd="0" presId="urn:microsoft.com/office/officeart/2005/8/layout/chevron2"/>
    <dgm:cxn modelId="{BCB4E840-78F6-964F-B468-02B698E08431}" type="presParOf" srcId="{F6C860F5-34E5-8B46-A941-5E8E09835944}" destId="{AAC26A22-E4B2-2A42-9EAA-3D2FB8D73399}" srcOrd="5" destOrd="0" presId="urn:microsoft.com/office/officeart/2005/8/layout/chevron2"/>
    <dgm:cxn modelId="{EC5B7A0B-C6E6-404B-A63C-1BE61A139B6B}" type="presParOf" srcId="{F6C860F5-34E5-8B46-A941-5E8E09835944}" destId="{7DA89C3B-78CC-BA4B-925F-7F7DCCDF83F2}" srcOrd="6" destOrd="0" presId="urn:microsoft.com/office/officeart/2005/8/layout/chevron2"/>
    <dgm:cxn modelId="{0E7872C6-28BB-9142-ADD3-BF106636F0AB}" type="presParOf" srcId="{7DA89C3B-78CC-BA4B-925F-7F7DCCDF83F2}" destId="{77CB5FD9-B4D7-D343-953A-47D48E0A5548}" srcOrd="0" destOrd="0" presId="urn:microsoft.com/office/officeart/2005/8/layout/chevron2"/>
    <dgm:cxn modelId="{5BEA022F-A22B-9444-8F8F-7BACC440BEB1}" type="presParOf" srcId="{7DA89C3B-78CC-BA4B-925F-7F7DCCDF83F2}" destId="{093FB2E3-5331-3341-878F-FDED0A9E65FD}" srcOrd="1" destOrd="0" presId="urn:microsoft.com/office/officeart/2005/8/layout/chevron2"/>
    <dgm:cxn modelId="{424B1247-78A5-C94C-80F5-8F20E04793F6}" type="presParOf" srcId="{F6C860F5-34E5-8B46-A941-5E8E09835944}" destId="{D2292186-5FE0-3D49-8FA1-70AF9D3B82C7}" srcOrd="7" destOrd="0" presId="urn:microsoft.com/office/officeart/2005/8/layout/chevron2"/>
    <dgm:cxn modelId="{516B8430-FF6B-564F-A0ED-D9B1E5538C3A}" type="presParOf" srcId="{F6C860F5-34E5-8B46-A941-5E8E09835944}" destId="{4BCE9862-7104-484A-8BEE-0CFC721C1535}" srcOrd="8" destOrd="0" presId="urn:microsoft.com/office/officeart/2005/8/layout/chevron2"/>
    <dgm:cxn modelId="{840792D7-A2CC-6D41-B1F8-BDACE3E47B38}" type="presParOf" srcId="{4BCE9862-7104-484A-8BEE-0CFC721C1535}" destId="{A1F03AFA-8829-8445-BECB-D4E831A88AF6}" srcOrd="0" destOrd="0" presId="urn:microsoft.com/office/officeart/2005/8/layout/chevron2"/>
    <dgm:cxn modelId="{6907129B-E9C9-5342-A7D0-657D4F3B774B}" type="presParOf" srcId="{4BCE9862-7104-484A-8BEE-0CFC721C1535}" destId="{B1C48102-8425-D748-8D04-00F46ACF611C}" srcOrd="1" destOrd="0" presId="urn:microsoft.com/office/officeart/2005/8/layout/chevron2"/>
    <dgm:cxn modelId="{803ABEB4-C706-2C4A-8155-AF98F65D934D}" type="presParOf" srcId="{F6C860F5-34E5-8B46-A941-5E8E09835944}" destId="{6A5362F3-0289-7A40-9972-803172BEE3CB}" srcOrd="9" destOrd="0" presId="urn:microsoft.com/office/officeart/2005/8/layout/chevron2"/>
    <dgm:cxn modelId="{71120812-EBD8-2E41-8B4C-D7FB988FFF15}" type="presParOf" srcId="{F6C860F5-34E5-8B46-A941-5E8E09835944}" destId="{F7282E4B-4473-5A42-8376-1F5F8AA4CA27}" srcOrd="10" destOrd="0" presId="urn:microsoft.com/office/officeart/2005/8/layout/chevron2"/>
    <dgm:cxn modelId="{17E7EFB8-D2A4-624A-9C8A-27CEE9281BA2}" type="presParOf" srcId="{F7282E4B-4473-5A42-8376-1F5F8AA4CA27}" destId="{55E4965C-20A2-C340-A3E1-08D8577D18FD}" srcOrd="0" destOrd="0" presId="urn:microsoft.com/office/officeart/2005/8/layout/chevron2"/>
    <dgm:cxn modelId="{2CD91B4E-80D1-814A-AFA0-75F49A3E12F8}" type="presParOf" srcId="{F7282E4B-4473-5A42-8376-1F5F8AA4CA27}" destId="{CFB8BA52-1C43-C844-B03C-4DC95DB6018D}" srcOrd="1" destOrd="0" presId="urn:microsoft.com/office/officeart/2005/8/layout/chevron2"/>
    <dgm:cxn modelId="{392DB768-93D2-A54D-AE24-E97B38716766}" type="presParOf" srcId="{F6C860F5-34E5-8B46-A941-5E8E09835944}" destId="{A73AD4CD-5BE2-AD4E-9770-EE7741AF55D7}" srcOrd="11" destOrd="0" presId="urn:microsoft.com/office/officeart/2005/8/layout/chevron2"/>
    <dgm:cxn modelId="{F48CF3F7-6F3E-CD42-AF91-596EBCF274E0}" type="presParOf" srcId="{F6C860F5-34E5-8B46-A941-5E8E09835944}" destId="{7ACA8DF3-A9C6-6646-B641-ED3643462F9B}" srcOrd="12" destOrd="0" presId="urn:microsoft.com/office/officeart/2005/8/layout/chevron2"/>
    <dgm:cxn modelId="{837BB9A4-8CEE-D049-A384-D1D41CAF7EE1}" type="presParOf" srcId="{7ACA8DF3-A9C6-6646-B641-ED3643462F9B}" destId="{FA932EE8-39E0-524A-A52A-7057D542E799}" srcOrd="0" destOrd="0" presId="urn:microsoft.com/office/officeart/2005/8/layout/chevron2"/>
    <dgm:cxn modelId="{CF923480-D223-AF4C-B3BA-A47BE7516EEF}" type="presParOf" srcId="{7ACA8DF3-A9C6-6646-B641-ED3643462F9B}" destId="{AAFFE71C-F1C7-FD4B-A4EC-75A89F2CD262}" srcOrd="1" destOrd="0" presId="urn:microsoft.com/office/officeart/2005/8/layout/chevron2"/>
    <dgm:cxn modelId="{84C329BD-F385-E648-B326-E5329E828534}" type="presParOf" srcId="{F6C860F5-34E5-8B46-A941-5E8E09835944}" destId="{5AFD94D0-EFE9-B54C-ABEE-AAD8CE073A29}" srcOrd="13" destOrd="0" presId="urn:microsoft.com/office/officeart/2005/8/layout/chevron2"/>
    <dgm:cxn modelId="{8C649397-6E87-0F4D-BEDF-5535EC4BDF4B}" type="presParOf" srcId="{F6C860F5-34E5-8B46-A941-5E8E09835944}" destId="{22C46505-E1EB-C54D-A965-264E2C9FCDDC}" srcOrd="14" destOrd="0" presId="urn:microsoft.com/office/officeart/2005/8/layout/chevron2"/>
    <dgm:cxn modelId="{9C27B40F-5BF1-B544-A72F-94A04C078EAE}" type="presParOf" srcId="{22C46505-E1EB-C54D-A965-264E2C9FCDDC}" destId="{3CD79CA6-5981-5545-A071-F7608BF47B06}" srcOrd="0" destOrd="0" presId="urn:microsoft.com/office/officeart/2005/8/layout/chevron2"/>
    <dgm:cxn modelId="{262F1FEA-CF86-714D-BABE-41A03861D793}" type="presParOf" srcId="{22C46505-E1EB-C54D-A965-264E2C9FCDDC}" destId="{9A2886FD-AD81-4E4D-AFE6-73A4A67DBCF8}"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AB4A8B9-4400-1747-9BD1-C007F9849D64}" type="doc">
      <dgm:prSet loTypeId="urn:microsoft.com/office/officeart/2005/8/layout/chevron2" loCatId="" qsTypeId="urn:microsoft.com/office/officeart/2005/8/quickstyle/simple1" qsCatId="simple" csTypeId="urn:microsoft.com/office/officeart/2005/8/colors/accent1_2" csCatId="accent1" phldr="1"/>
      <dgm:spPr/>
    </dgm:pt>
    <dgm:pt modelId="{B0BFE36B-BA23-F541-8EED-B185297A5591}">
      <dgm:prSet phldrT="[Text]" custT="1"/>
      <dgm:spPr>
        <a:solidFill>
          <a:schemeClr val="accent1"/>
        </a:solidFill>
        <a:ln>
          <a:noFill/>
        </a:ln>
        <a:effectLst>
          <a:outerShdw blurRad="50800" dist="38100" dir="2700000" algn="tl" rotWithShape="0">
            <a:prstClr val="black">
              <a:alpha val="40000"/>
            </a:prstClr>
          </a:outerShdw>
        </a:effectLst>
      </dgm:spPr>
      <dgm:t>
        <a:bodyPr/>
        <a:lstStyle/>
        <a:p>
          <a:r>
            <a:rPr lang="en-GB" sz="1800" b="1" dirty="0">
              <a:effectLst>
                <a:outerShdw blurRad="50800" dist="38100" dir="2700000" algn="tl" rotWithShape="0">
                  <a:prstClr val="black">
                    <a:alpha val="40000"/>
                  </a:prstClr>
                </a:outerShdw>
              </a:effectLst>
              <a:latin typeface="+mj-lt"/>
            </a:rPr>
            <a:t>1</a:t>
          </a:r>
          <a:endParaRPr lang="en-GB" sz="2000" b="1" dirty="0">
            <a:effectLst>
              <a:outerShdw blurRad="50800" dist="38100" dir="2700000" algn="tl" rotWithShape="0">
                <a:prstClr val="black">
                  <a:alpha val="40000"/>
                </a:prstClr>
              </a:outerShdw>
            </a:effectLst>
            <a:latin typeface="+mj-lt"/>
          </a:endParaRPr>
        </a:p>
      </dgm:t>
    </dgm:pt>
    <dgm:pt modelId="{CD60F9CA-2EC8-6842-A890-994AFA3D2906}" type="parTrans" cxnId="{A27753D9-5DE1-3846-9BE5-6961390FBDBB}">
      <dgm:prSet/>
      <dgm:spPr/>
      <dgm:t>
        <a:bodyPr/>
        <a:lstStyle/>
        <a:p>
          <a:endParaRPr lang="en-GB" sz="1100">
            <a:latin typeface="+mj-lt"/>
          </a:endParaRPr>
        </a:p>
      </dgm:t>
    </dgm:pt>
    <dgm:pt modelId="{3E094E13-2D31-914A-9B38-27A2EFF3D1F2}" type="sibTrans" cxnId="{A27753D9-5DE1-3846-9BE5-6961390FBDBB}">
      <dgm:prSet/>
      <dgm:spPr/>
      <dgm:t>
        <a:bodyPr/>
        <a:lstStyle/>
        <a:p>
          <a:endParaRPr lang="en-GB" sz="1100">
            <a:latin typeface="+mj-lt"/>
          </a:endParaRPr>
        </a:p>
      </dgm:t>
    </dgm:pt>
    <dgm:pt modelId="{0B878368-0570-1E4D-80CE-0695C5E56912}">
      <dgm:prSet phldrT="[Text]" custT="1"/>
      <dgm:spPr>
        <a:ln>
          <a:noFill/>
        </a:ln>
        <a:effectLst>
          <a:outerShdw blurRad="50800" dist="38100" dir="2700000" algn="tl" rotWithShape="0">
            <a:prstClr val="black">
              <a:alpha val="40000"/>
            </a:prstClr>
          </a:outerShdw>
        </a:effectLst>
      </dgm:spPr>
      <dgm:t>
        <a:bodyPr/>
        <a:lstStyle/>
        <a:p>
          <a:r>
            <a:rPr lang="en-GB" sz="1800" b="1" dirty="0">
              <a:effectLst>
                <a:outerShdw blurRad="50800" dist="38100" dir="2700000" algn="tl" rotWithShape="0">
                  <a:prstClr val="black">
                    <a:alpha val="40000"/>
                  </a:prstClr>
                </a:outerShdw>
              </a:effectLst>
              <a:latin typeface="+mj-lt"/>
            </a:rPr>
            <a:t>2</a:t>
          </a:r>
          <a:endParaRPr lang="en-GB" sz="1800" dirty="0">
            <a:latin typeface="+mj-lt"/>
          </a:endParaRPr>
        </a:p>
      </dgm:t>
    </dgm:pt>
    <dgm:pt modelId="{B2D036E4-A63A-8743-8CF1-653DED7F0772}" type="parTrans" cxnId="{2B8873AC-8AC3-4A40-853B-A349FEA767A1}">
      <dgm:prSet/>
      <dgm:spPr/>
      <dgm:t>
        <a:bodyPr/>
        <a:lstStyle/>
        <a:p>
          <a:endParaRPr lang="en-GB" sz="1100">
            <a:latin typeface="+mj-lt"/>
          </a:endParaRPr>
        </a:p>
      </dgm:t>
    </dgm:pt>
    <dgm:pt modelId="{D2879557-4F0E-324F-A2DA-C9B631687A75}" type="sibTrans" cxnId="{2B8873AC-8AC3-4A40-853B-A349FEA767A1}">
      <dgm:prSet/>
      <dgm:spPr/>
      <dgm:t>
        <a:bodyPr/>
        <a:lstStyle/>
        <a:p>
          <a:endParaRPr lang="en-GB" sz="1100">
            <a:latin typeface="+mj-lt"/>
          </a:endParaRPr>
        </a:p>
      </dgm:t>
    </dgm:pt>
    <dgm:pt modelId="{956007E1-665C-754B-A52D-BEEDD874DE0F}">
      <dgm:prSet phldrT="[Text]" custT="1"/>
      <dgm:spPr>
        <a:ln>
          <a:noFill/>
        </a:ln>
        <a:effectLst>
          <a:outerShdw blurRad="50800" dist="38100" dir="2700000" algn="tl" rotWithShape="0">
            <a:prstClr val="black">
              <a:alpha val="40000"/>
            </a:prstClr>
          </a:outerShdw>
        </a:effectLst>
      </dgm:spPr>
      <dgm:t>
        <a:bodyPr/>
        <a:lstStyle/>
        <a:p>
          <a:r>
            <a:rPr lang="en-GB" sz="1800" b="1" dirty="0">
              <a:latin typeface="+mj-lt"/>
            </a:rPr>
            <a:t>3</a:t>
          </a:r>
        </a:p>
      </dgm:t>
    </dgm:pt>
    <dgm:pt modelId="{29403152-F7B1-AB48-B4DF-57D65DC1E86C}" type="parTrans" cxnId="{D46F54EA-9987-2D45-B4DA-01EB5FE46F80}">
      <dgm:prSet/>
      <dgm:spPr/>
      <dgm:t>
        <a:bodyPr/>
        <a:lstStyle/>
        <a:p>
          <a:endParaRPr lang="en-GB" sz="1100">
            <a:latin typeface="+mj-lt"/>
          </a:endParaRPr>
        </a:p>
      </dgm:t>
    </dgm:pt>
    <dgm:pt modelId="{2E5F019E-CB45-D248-BBF3-EDA5290FE60D}" type="sibTrans" cxnId="{D46F54EA-9987-2D45-B4DA-01EB5FE46F80}">
      <dgm:prSet/>
      <dgm:spPr/>
      <dgm:t>
        <a:bodyPr/>
        <a:lstStyle/>
        <a:p>
          <a:endParaRPr lang="en-GB" sz="1100">
            <a:latin typeface="+mj-lt"/>
          </a:endParaRPr>
        </a:p>
      </dgm:t>
    </dgm:pt>
    <dgm:pt modelId="{969A7FE0-2B39-F34C-AF6B-70D17C460812}">
      <dgm:prSet custT="1"/>
      <dgm:spPr>
        <a:solidFill>
          <a:schemeClr val="accent1"/>
        </a:solidFill>
        <a:ln>
          <a:noFill/>
        </a:ln>
        <a:effectLst>
          <a:outerShdw blurRad="50800" dist="38100" dir="2700000" algn="tl" rotWithShape="0">
            <a:prstClr val="black">
              <a:alpha val="40000"/>
            </a:prstClr>
          </a:outerShdw>
        </a:effectLst>
      </dgm:spPr>
      <dgm:t>
        <a:bodyPr/>
        <a:lstStyle/>
        <a:p>
          <a:r>
            <a:rPr lang="en-GB" sz="1800" b="1" dirty="0">
              <a:effectLst>
                <a:outerShdw blurRad="50800" dist="38100" dir="2700000" algn="tl" rotWithShape="0">
                  <a:prstClr val="black">
                    <a:alpha val="40000"/>
                  </a:prstClr>
                </a:outerShdw>
              </a:effectLst>
              <a:latin typeface="+mj-lt"/>
            </a:rPr>
            <a:t>4</a:t>
          </a:r>
        </a:p>
      </dgm:t>
    </dgm:pt>
    <dgm:pt modelId="{2B182DBF-8A55-D749-A57A-14C29C528688}" type="parTrans" cxnId="{EE4E9713-759B-ED4A-9C64-BC59000BD191}">
      <dgm:prSet/>
      <dgm:spPr/>
      <dgm:t>
        <a:bodyPr/>
        <a:lstStyle/>
        <a:p>
          <a:endParaRPr lang="en-GB" sz="1100">
            <a:latin typeface="+mj-lt"/>
          </a:endParaRPr>
        </a:p>
      </dgm:t>
    </dgm:pt>
    <dgm:pt modelId="{68307534-A34B-264D-9E8E-17B07A428BF6}" type="sibTrans" cxnId="{EE4E9713-759B-ED4A-9C64-BC59000BD191}">
      <dgm:prSet/>
      <dgm:spPr/>
      <dgm:t>
        <a:bodyPr/>
        <a:lstStyle/>
        <a:p>
          <a:endParaRPr lang="en-GB" sz="1100">
            <a:latin typeface="+mj-lt"/>
          </a:endParaRPr>
        </a:p>
      </dgm:t>
    </dgm:pt>
    <dgm:pt modelId="{848E272E-45C4-C541-9934-84B1272BB0D4}">
      <dgm:prSet custT="1"/>
      <dgm:spPr>
        <a:solidFill>
          <a:schemeClr val="accent1"/>
        </a:solidFill>
        <a:ln>
          <a:noFill/>
        </a:ln>
        <a:effectLst>
          <a:outerShdw blurRad="50800" dist="38100" dir="2700000" algn="tl" rotWithShape="0">
            <a:prstClr val="black">
              <a:alpha val="40000"/>
            </a:prstClr>
          </a:outerShdw>
        </a:effectLst>
      </dgm:spPr>
      <dgm:t>
        <a:bodyPr/>
        <a:lstStyle/>
        <a:p>
          <a:r>
            <a:rPr lang="en-US" sz="1800" b="1" dirty="0">
              <a:effectLst>
                <a:outerShdw blurRad="50800" dist="38100" dir="2700000" algn="tl" rotWithShape="0">
                  <a:prstClr val="black">
                    <a:alpha val="40000"/>
                  </a:prstClr>
                </a:outerShdw>
              </a:effectLst>
              <a:latin typeface="+mj-lt"/>
            </a:rPr>
            <a:t>5</a:t>
          </a:r>
        </a:p>
      </dgm:t>
    </dgm:pt>
    <dgm:pt modelId="{D22FA903-C0B5-1C4B-8205-2FA276144F47}" type="parTrans" cxnId="{DB847EBA-0BCB-E344-A5C5-CF16537B8655}">
      <dgm:prSet/>
      <dgm:spPr/>
      <dgm:t>
        <a:bodyPr/>
        <a:lstStyle/>
        <a:p>
          <a:endParaRPr lang="en-US">
            <a:latin typeface="+mj-lt"/>
          </a:endParaRPr>
        </a:p>
      </dgm:t>
    </dgm:pt>
    <dgm:pt modelId="{9DC2AD74-0243-FA40-B4A5-E044D0DDA244}" type="sibTrans" cxnId="{DB847EBA-0BCB-E344-A5C5-CF16537B8655}">
      <dgm:prSet/>
      <dgm:spPr/>
      <dgm:t>
        <a:bodyPr/>
        <a:lstStyle/>
        <a:p>
          <a:endParaRPr lang="en-US">
            <a:latin typeface="+mj-lt"/>
          </a:endParaRPr>
        </a:p>
      </dgm:t>
    </dgm:pt>
    <dgm:pt modelId="{7C481D0C-7FF9-B343-8D4F-B99A4A8A5BB2}">
      <dgm:prSet custT="1"/>
      <dgm:spPr>
        <a:solidFill>
          <a:srgbClr val="FF0000"/>
        </a:solidFill>
        <a:ln>
          <a:noFill/>
        </a:ln>
        <a:effectLst>
          <a:outerShdw blurRad="50800" dist="38100" dir="2700000" algn="tl" rotWithShape="0">
            <a:prstClr val="black">
              <a:alpha val="40000"/>
            </a:prstClr>
          </a:outerShdw>
        </a:effectLst>
      </dgm:spPr>
      <dgm:t>
        <a:bodyPr/>
        <a:lstStyle/>
        <a:p>
          <a:r>
            <a:rPr lang="en-US" sz="1800" b="1" dirty="0">
              <a:effectLst>
                <a:outerShdw blurRad="50800" dist="38100" dir="2700000" algn="tl" rotWithShape="0">
                  <a:prstClr val="black">
                    <a:alpha val="40000"/>
                  </a:prstClr>
                </a:outerShdw>
              </a:effectLst>
              <a:latin typeface="+mj-lt"/>
            </a:rPr>
            <a:t>6</a:t>
          </a:r>
          <a:endParaRPr lang="en-US" sz="1400" b="1" dirty="0">
            <a:effectLst>
              <a:outerShdw blurRad="50800" dist="38100" dir="2700000" algn="tl" rotWithShape="0">
                <a:prstClr val="black">
                  <a:alpha val="40000"/>
                </a:prstClr>
              </a:outerShdw>
            </a:effectLst>
            <a:latin typeface="+mj-lt"/>
          </a:endParaRPr>
        </a:p>
      </dgm:t>
    </dgm:pt>
    <dgm:pt modelId="{4D528137-1A42-2D4C-941E-DF3FBB344D6D}" type="parTrans" cxnId="{2E2A9684-77A9-1D41-AF52-161239757227}">
      <dgm:prSet/>
      <dgm:spPr/>
      <dgm:t>
        <a:bodyPr/>
        <a:lstStyle/>
        <a:p>
          <a:endParaRPr lang="en-US">
            <a:latin typeface="+mj-lt"/>
          </a:endParaRPr>
        </a:p>
      </dgm:t>
    </dgm:pt>
    <dgm:pt modelId="{F7347020-D90D-B34B-82A0-C02D2F26C42F}" type="sibTrans" cxnId="{2E2A9684-77A9-1D41-AF52-161239757227}">
      <dgm:prSet/>
      <dgm:spPr/>
      <dgm:t>
        <a:bodyPr/>
        <a:lstStyle/>
        <a:p>
          <a:endParaRPr lang="en-US">
            <a:latin typeface="+mj-lt"/>
          </a:endParaRPr>
        </a:p>
      </dgm:t>
    </dgm:pt>
    <dgm:pt modelId="{AB05E107-3776-074A-BC3A-C769CC345E3B}">
      <dgm:prSet custT="1"/>
      <dgm:spPr>
        <a:ln>
          <a:noFill/>
        </a:ln>
        <a:effectLst>
          <a:outerShdw blurRad="50800" dist="38100" dir="2700000" algn="tl" rotWithShape="0">
            <a:prstClr val="black">
              <a:alpha val="40000"/>
            </a:prstClr>
          </a:outerShdw>
        </a:effectLst>
      </dgm:spPr>
      <dgm:t>
        <a:bodyPr/>
        <a:lstStyle/>
        <a:p>
          <a:r>
            <a:rPr lang="en-US" sz="1800" b="1" dirty="0">
              <a:effectLst>
                <a:outerShdw blurRad="50800" dist="38100" dir="2700000" algn="tl" rotWithShape="0">
                  <a:prstClr val="black">
                    <a:alpha val="40000"/>
                  </a:prstClr>
                </a:outerShdw>
              </a:effectLst>
              <a:latin typeface="+mj-lt"/>
            </a:rPr>
            <a:t>7</a:t>
          </a:r>
          <a:endParaRPr lang="en-US" sz="1400" b="1" dirty="0">
            <a:effectLst>
              <a:outerShdw blurRad="50800" dist="38100" dir="2700000" algn="tl" rotWithShape="0">
                <a:prstClr val="black">
                  <a:alpha val="40000"/>
                </a:prstClr>
              </a:outerShdw>
            </a:effectLst>
            <a:latin typeface="+mj-lt"/>
          </a:endParaRPr>
        </a:p>
      </dgm:t>
    </dgm:pt>
    <dgm:pt modelId="{3BBAD3DC-4F83-2F45-9F82-4C76DD2DD7BF}" type="parTrans" cxnId="{8EF6B7D4-B976-024B-B16A-5FBB242CE461}">
      <dgm:prSet/>
      <dgm:spPr/>
      <dgm:t>
        <a:bodyPr/>
        <a:lstStyle/>
        <a:p>
          <a:endParaRPr lang="en-US">
            <a:latin typeface="+mj-lt"/>
          </a:endParaRPr>
        </a:p>
      </dgm:t>
    </dgm:pt>
    <dgm:pt modelId="{00B944E2-5706-5D40-8AD8-F87CDF3BD6F8}" type="sibTrans" cxnId="{8EF6B7D4-B976-024B-B16A-5FBB242CE461}">
      <dgm:prSet/>
      <dgm:spPr/>
      <dgm:t>
        <a:bodyPr/>
        <a:lstStyle/>
        <a:p>
          <a:endParaRPr lang="en-US">
            <a:latin typeface="+mj-lt"/>
          </a:endParaRPr>
        </a:p>
      </dgm:t>
    </dgm:pt>
    <dgm:pt modelId="{EBE96EAF-B864-1949-B1EA-72B24ED0B6D4}">
      <dgm:prSet custT="1"/>
      <dgm:spPr>
        <a:ln>
          <a:noFill/>
        </a:ln>
        <a:effectLst>
          <a:outerShdw blurRad="50800" dist="38100" dir="2700000" algn="tl" rotWithShape="0">
            <a:prstClr val="black">
              <a:alpha val="40000"/>
            </a:prstClr>
          </a:outerShdw>
        </a:effectLst>
      </dgm:spPr>
      <dgm:t>
        <a:bodyPr/>
        <a:lstStyle/>
        <a:p>
          <a:r>
            <a:rPr lang="en-US" sz="1800" b="1" dirty="0">
              <a:effectLst>
                <a:outerShdw blurRad="50800" dist="38100" dir="2700000" algn="tl" rotWithShape="0">
                  <a:prstClr val="black">
                    <a:alpha val="40000"/>
                  </a:prstClr>
                </a:outerShdw>
              </a:effectLst>
              <a:latin typeface="+mj-lt"/>
            </a:rPr>
            <a:t>8</a:t>
          </a:r>
          <a:endParaRPr lang="en-US" sz="1400" b="1" dirty="0">
            <a:effectLst>
              <a:outerShdw blurRad="50800" dist="38100" dir="2700000" algn="tl" rotWithShape="0">
                <a:prstClr val="black">
                  <a:alpha val="40000"/>
                </a:prstClr>
              </a:outerShdw>
            </a:effectLst>
            <a:latin typeface="+mj-lt"/>
          </a:endParaRPr>
        </a:p>
      </dgm:t>
    </dgm:pt>
    <dgm:pt modelId="{3E1024F4-F023-3E48-88B7-52CB01484B72}" type="parTrans" cxnId="{2F64E394-E00D-C741-A8E8-E6C7683EEEC6}">
      <dgm:prSet/>
      <dgm:spPr/>
      <dgm:t>
        <a:bodyPr/>
        <a:lstStyle/>
        <a:p>
          <a:endParaRPr lang="en-US">
            <a:latin typeface="+mj-lt"/>
          </a:endParaRPr>
        </a:p>
      </dgm:t>
    </dgm:pt>
    <dgm:pt modelId="{A9C0E234-DF95-F445-B5C7-C8A666E7B26D}" type="sibTrans" cxnId="{2F64E394-E00D-C741-A8E8-E6C7683EEEC6}">
      <dgm:prSet/>
      <dgm:spPr/>
      <dgm:t>
        <a:bodyPr/>
        <a:lstStyle/>
        <a:p>
          <a:endParaRPr lang="en-US">
            <a:latin typeface="+mj-lt"/>
          </a:endParaRPr>
        </a:p>
      </dgm:t>
    </dgm:pt>
    <dgm:pt modelId="{4D3C4B2E-B64F-C341-99DA-4CB8F4D618D7}">
      <dgm:prSet/>
      <dgm:spPr>
        <a:noFill/>
        <a:ln>
          <a:noFill/>
        </a:ln>
      </dgm:spPr>
      <dgm:t>
        <a:bodyPr/>
        <a:lstStyle/>
        <a:p>
          <a:pPr>
            <a:buFont typeface="+mj-lt"/>
            <a:buNone/>
          </a:pPr>
          <a:endParaRPr lang="en-US" dirty="0">
            <a:latin typeface="+mj-lt"/>
          </a:endParaRPr>
        </a:p>
      </dgm:t>
    </dgm:pt>
    <dgm:pt modelId="{EFD6C77E-C174-464C-88FD-36135D71F83D}" type="parTrans" cxnId="{2CED5219-28A8-7F4A-9403-ED5090551663}">
      <dgm:prSet/>
      <dgm:spPr/>
      <dgm:t>
        <a:bodyPr/>
        <a:lstStyle/>
        <a:p>
          <a:endParaRPr lang="en-US">
            <a:latin typeface="+mj-lt"/>
          </a:endParaRPr>
        </a:p>
      </dgm:t>
    </dgm:pt>
    <dgm:pt modelId="{50DF0113-3F2F-7541-A554-5BA7DBBCB6D5}" type="sibTrans" cxnId="{2CED5219-28A8-7F4A-9403-ED5090551663}">
      <dgm:prSet/>
      <dgm:spPr/>
      <dgm:t>
        <a:bodyPr/>
        <a:lstStyle/>
        <a:p>
          <a:endParaRPr lang="en-US">
            <a:latin typeface="+mj-lt"/>
          </a:endParaRPr>
        </a:p>
      </dgm:t>
    </dgm:pt>
    <dgm:pt modelId="{DF3C2F1E-72BE-F641-953F-AF6B495857EC}">
      <dgm:prSet/>
      <dgm:spPr>
        <a:noFill/>
        <a:ln>
          <a:noFill/>
        </a:ln>
      </dgm:spPr>
      <dgm:t>
        <a:bodyPr/>
        <a:lstStyle/>
        <a:p>
          <a:pPr>
            <a:buNone/>
          </a:pPr>
          <a:endParaRPr lang="en-US" dirty="0">
            <a:latin typeface="+mj-lt"/>
          </a:endParaRPr>
        </a:p>
      </dgm:t>
    </dgm:pt>
    <dgm:pt modelId="{05C42CB0-1F5F-AA4E-A1F1-7D0E27B64F12}" type="parTrans" cxnId="{A6EAAB10-278A-0D47-8D2A-D13B6878CEA4}">
      <dgm:prSet/>
      <dgm:spPr/>
      <dgm:t>
        <a:bodyPr/>
        <a:lstStyle/>
        <a:p>
          <a:endParaRPr lang="en-US">
            <a:latin typeface="+mj-lt"/>
          </a:endParaRPr>
        </a:p>
      </dgm:t>
    </dgm:pt>
    <dgm:pt modelId="{B49C6429-EAEE-844D-94DC-645C2A7A9773}" type="sibTrans" cxnId="{A6EAAB10-278A-0D47-8D2A-D13B6878CEA4}">
      <dgm:prSet/>
      <dgm:spPr/>
      <dgm:t>
        <a:bodyPr/>
        <a:lstStyle/>
        <a:p>
          <a:endParaRPr lang="en-US">
            <a:latin typeface="+mj-lt"/>
          </a:endParaRPr>
        </a:p>
      </dgm:t>
    </dgm:pt>
    <dgm:pt modelId="{6E2FC69D-2FE3-5B4F-A179-FED4DADE4723}">
      <dgm:prSet/>
      <dgm:spPr>
        <a:noFill/>
        <a:ln>
          <a:noFill/>
        </a:ln>
      </dgm:spPr>
      <dgm:t>
        <a:bodyPr/>
        <a:lstStyle/>
        <a:p>
          <a:pPr>
            <a:buNone/>
          </a:pPr>
          <a:endParaRPr lang="en-US" dirty="0">
            <a:latin typeface="+mj-lt"/>
          </a:endParaRPr>
        </a:p>
      </dgm:t>
    </dgm:pt>
    <dgm:pt modelId="{36447C30-2B8D-E844-B08E-540B84CFF83B}" type="parTrans" cxnId="{5920E65C-1567-374D-B5B3-9C44C6A7F14F}">
      <dgm:prSet/>
      <dgm:spPr/>
      <dgm:t>
        <a:bodyPr/>
        <a:lstStyle/>
        <a:p>
          <a:endParaRPr lang="en-US">
            <a:latin typeface="+mj-lt"/>
          </a:endParaRPr>
        </a:p>
      </dgm:t>
    </dgm:pt>
    <dgm:pt modelId="{19C17725-9D22-5749-901A-D7B053FE0EF5}" type="sibTrans" cxnId="{5920E65C-1567-374D-B5B3-9C44C6A7F14F}">
      <dgm:prSet/>
      <dgm:spPr/>
      <dgm:t>
        <a:bodyPr/>
        <a:lstStyle/>
        <a:p>
          <a:endParaRPr lang="en-US">
            <a:latin typeface="+mj-lt"/>
          </a:endParaRPr>
        </a:p>
      </dgm:t>
    </dgm:pt>
    <dgm:pt modelId="{3AFCC248-3306-EA42-BFF6-07DB9A3FA8B7}">
      <dgm:prSet/>
      <dgm:spPr>
        <a:noFill/>
        <a:ln>
          <a:noFill/>
        </a:ln>
      </dgm:spPr>
      <dgm:t>
        <a:bodyPr/>
        <a:lstStyle/>
        <a:p>
          <a:pPr>
            <a:buNone/>
          </a:pPr>
          <a:endParaRPr lang="en-US" dirty="0">
            <a:latin typeface="+mj-lt"/>
          </a:endParaRPr>
        </a:p>
      </dgm:t>
    </dgm:pt>
    <dgm:pt modelId="{164D2007-B714-CE4C-AC51-1B5383983FD7}" type="parTrans" cxnId="{5CD8AE61-0712-1B4B-9831-8645F89D05CB}">
      <dgm:prSet/>
      <dgm:spPr/>
      <dgm:t>
        <a:bodyPr/>
        <a:lstStyle/>
        <a:p>
          <a:endParaRPr lang="en-US">
            <a:latin typeface="+mj-lt"/>
          </a:endParaRPr>
        </a:p>
      </dgm:t>
    </dgm:pt>
    <dgm:pt modelId="{7F1AACBD-8139-4E43-A553-B649A02251DD}" type="sibTrans" cxnId="{5CD8AE61-0712-1B4B-9831-8645F89D05CB}">
      <dgm:prSet/>
      <dgm:spPr/>
      <dgm:t>
        <a:bodyPr/>
        <a:lstStyle/>
        <a:p>
          <a:endParaRPr lang="en-US">
            <a:latin typeface="+mj-lt"/>
          </a:endParaRPr>
        </a:p>
      </dgm:t>
    </dgm:pt>
    <dgm:pt modelId="{0649426A-F27B-5441-A053-15CB880310E6}">
      <dgm:prSet/>
      <dgm:spPr>
        <a:noFill/>
        <a:ln>
          <a:noFill/>
        </a:ln>
      </dgm:spPr>
      <dgm:t>
        <a:bodyPr/>
        <a:lstStyle/>
        <a:p>
          <a:pPr>
            <a:buNone/>
          </a:pPr>
          <a:endParaRPr lang="en-US" baseline="-25000" dirty="0">
            <a:latin typeface="+mj-lt"/>
          </a:endParaRPr>
        </a:p>
      </dgm:t>
    </dgm:pt>
    <dgm:pt modelId="{76FD878D-4687-894C-B954-3A54A51B103D}" type="parTrans" cxnId="{A9D4DB3D-B219-124C-8456-260933B71054}">
      <dgm:prSet/>
      <dgm:spPr/>
      <dgm:t>
        <a:bodyPr/>
        <a:lstStyle/>
        <a:p>
          <a:endParaRPr lang="en-US">
            <a:latin typeface="+mj-lt"/>
          </a:endParaRPr>
        </a:p>
      </dgm:t>
    </dgm:pt>
    <dgm:pt modelId="{5A71733A-E15C-7D44-BA44-AF80CA6D2B24}" type="sibTrans" cxnId="{A9D4DB3D-B219-124C-8456-260933B71054}">
      <dgm:prSet/>
      <dgm:spPr/>
      <dgm:t>
        <a:bodyPr/>
        <a:lstStyle/>
        <a:p>
          <a:endParaRPr lang="en-US">
            <a:latin typeface="+mj-lt"/>
          </a:endParaRPr>
        </a:p>
      </dgm:t>
    </dgm:pt>
    <dgm:pt modelId="{00F55D88-7F5C-7741-8BAE-5325F83511B4}">
      <dgm:prSet/>
      <dgm:spPr>
        <a:noFill/>
        <a:ln>
          <a:noFill/>
        </a:ln>
      </dgm:spPr>
      <dgm:t>
        <a:bodyPr/>
        <a:lstStyle/>
        <a:p>
          <a:pPr>
            <a:buNone/>
          </a:pPr>
          <a:endParaRPr lang="en-US" dirty="0">
            <a:latin typeface="+mj-lt"/>
          </a:endParaRPr>
        </a:p>
      </dgm:t>
    </dgm:pt>
    <dgm:pt modelId="{3CBE1288-72BB-6E40-AA8A-EB9E46913A59}" type="parTrans" cxnId="{C16A69CF-138C-5E4B-B4B9-32CB860D6633}">
      <dgm:prSet/>
      <dgm:spPr/>
      <dgm:t>
        <a:bodyPr/>
        <a:lstStyle/>
        <a:p>
          <a:endParaRPr lang="en-US">
            <a:latin typeface="+mj-lt"/>
          </a:endParaRPr>
        </a:p>
      </dgm:t>
    </dgm:pt>
    <dgm:pt modelId="{8FCC4CB7-7EF1-F14F-A815-1E572F0E9F26}" type="sibTrans" cxnId="{C16A69CF-138C-5E4B-B4B9-32CB860D6633}">
      <dgm:prSet/>
      <dgm:spPr/>
      <dgm:t>
        <a:bodyPr/>
        <a:lstStyle/>
        <a:p>
          <a:endParaRPr lang="en-US">
            <a:latin typeface="+mj-lt"/>
          </a:endParaRPr>
        </a:p>
      </dgm:t>
    </dgm:pt>
    <dgm:pt modelId="{A897B7C9-7CEE-FB4A-9727-E7B591E9C20F}">
      <dgm:prSet/>
      <dgm:spPr>
        <a:noFill/>
        <a:ln>
          <a:noFill/>
        </a:ln>
      </dgm:spPr>
      <dgm:t>
        <a:bodyPr/>
        <a:lstStyle/>
        <a:p>
          <a:pPr>
            <a:buNone/>
          </a:pPr>
          <a:endParaRPr lang="en-US" dirty="0">
            <a:latin typeface="+mj-lt"/>
          </a:endParaRPr>
        </a:p>
      </dgm:t>
    </dgm:pt>
    <dgm:pt modelId="{CAE4B9ED-9D23-5642-98BD-F70750B563C3}" type="parTrans" cxnId="{3A50A6B1-C90A-2343-8267-F97DDE7B7447}">
      <dgm:prSet/>
      <dgm:spPr/>
      <dgm:t>
        <a:bodyPr/>
        <a:lstStyle/>
        <a:p>
          <a:endParaRPr lang="en-US">
            <a:latin typeface="+mj-lt"/>
          </a:endParaRPr>
        </a:p>
      </dgm:t>
    </dgm:pt>
    <dgm:pt modelId="{F23BA596-684B-0840-8ED0-9F61C2C788D1}" type="sibTrans" cxnId="{3A50A6B1-C90A-2343-8267-F97DDE7B7447}">
      <dgm:prSet/>
      <dgm:spPr/>
      <dgm:t>
        <a:bodyPr/>
        <a:lstStyle/>
        <a:p>
          <a:endParaRPr lang="en-US">
            <a:latin typeface="+mj-lt"/>
          </a:endParaRPr>
        </a:p>
      </dgm:t>
    </dgm:pt>
    <dgm:pt modelId="{BAF0C726-BFCC-314A-80B4-D3E6EC25D021}">
      <dgm:prSet/>
      <dgm:spPr>
        <a:noFill/>
        <a:ln>
          <a:noFill/>
        </a:ln>
      </dgm:spPr>
      <dgm:t>
        <a:bodyPr/>
        <a:lstStyle/>
        <a:p>
          <a:pPr>
            <a:buNone/>
          </a:pPr>
          <a:endParaRPr lang="en-US" dirty="0">
            <a:latin typeface="+mj-lt"/>
          </a:endParaRPr>
        </a:p>
      </dgm:t>
    </dgm:pt>
    <dgm:pt modelId="{118D2981-D0CE-514C-880C-C70B4286FC73}" type="parTrans" cxnId="{D8009D47-A539-7747-B0DD-1E3EB88AD249}">
      <dgm:prSet/>
      <dgm:spPr/>
      <dgm:t>
        <a:bodyPr/>
        <a:lstStyle/>
        <a:p>
          <a:endParaRPr lang="en-US">
            <a:latin typeface="+mj-lt"/>
          </a:endParaRPr>
        </a:p>
      </dgm:t>
    </dgm:pt>
    <dgm:pt modelId="{2A71705B-3301-104F-B909-4D11E022A097}" type="sibTrans" cxnId="{D8009D47-A539-7747-B0DD-1E3EB88AD249}">
      <dgm:prSet/>
      <dgm:spPr/>
      <dgm:t>
        <a:bodyPr/>
        <a:lstStyle/>
        <a:p>
          <a:endParaRPr lang="en-US">
            <a:latin typeface="+mj-lt"/>
          </a:endParaRPr>
        </a:p>
      </dgm:t>
    </dgm:pt>
    <dgm:pt modelId="{F6C860F5-34E5-8B46-A941-5E8E09835944}" type="pres">
      <dgm:prSet presAssocID="{1AB4A8B9-4400-1747-9BD1-C007F9849D64}" presName="linearFlow" presStyleCnt="0">
        <dgm:presLayoutVars>
          <dgm:dir/>
          <dgm:animLvl val="lvl"/>
          <dgm:resizeHandles val="exact"/>
        </dgm:presLayoutVars>
      </dgm:prSet>
      <dgm:spPr/>
    </dgm:pt>
    <dgm:pt modelId="{E0532A5B-FC20-644B-8B1C-434143F846B2}" type="pres">
      <dgm:prSet presAssocID="{B0BFE36B-BA23-F541-8EED-B185297A5591}" presName="composite" presStyleCnt="0"/>
      <dgm:spPr/>
    </dgm:pt>
    <dgm:pt modelId="{F47E72C5-C462-D74F-8889-C45E5D170208}" type="pres">
      <dgm:prSet presAssocID="{B0BFE36B-BA23-F541-8EED-B185297A5591}" presName="parentText" presStyleLbl="alignNode1" presStyleIdx="0" presStyleCnt="8">
        <dgm:presLayoutVars>
          <dgm:chMax val="1"/>
          <dgm:bulletEnabled val="1"/>
        </dgm:presLayoutVars>
      </dgm:prSet>
      <dgm:spPr/>
    </dgm:pt>
    <dgm:pt modelId="{9AEC7FC7-1241-494A-B4E0-8BB42D8DA10F}" type="pres">
      <dgm:prSet presAssocID="{B0BFE36B-BA23-F541-8EED-B185297A5591}" presName="descendantText" presStyleLbl="alignAcc1" presStyleIdx="0" presStyleCnt="8" custLinFactNeighborX="145" custLinFactNeighborY="6622">
        <dgm:presLayoutVars>
          <dgm:bulletEnabled val="1"/>
        </dgm:presLayoutVars>
      </dgm:prSet>
      <dgm:spPr/>
    </dgm:pt>
    <dgm:pt modelId="{D7A05302-ABD2-844E-9003-7163FB583BC4}" type="pres">
      <dgm:prSet presAssocID="{3E094E13-2D31-914A-9B38-27A2EFF3D1F2}" presName="sp" presStyleCnt="0"/>
      <dgm:spPr/>
    </dgm:pt>
    <dgm:pt modelId="{99B10D2A-78B1-D74A-A412-058BC6E1C6C7}" type="pres">
      <dgm:prSet presAssocID="{0B878368-0570-1E4D-80CE-0695C5E56912}" presName="composite" presStyleCnt="0"/>
      <dgm:spPr/>
    </dgm:pt>
    <dgm:pt modelId="{22FFBF02-6A51-B145-A077-1E8FE7420415}" type="pres">
      <dgm:prSet presAssocID="{0B878368-0570-1E4D-80CE-0695C5E56912}" presName="parentText" presStyleLbl="alignNode1" presStyleIdx="1" presStyleCnt="8">
        <dgm:presLayoutVars>
          <dgm:chMax val="1"/>
          <dgm:bulletEnabled val="1"/>
        </dgm:presLayoutVars>
      </dgm:prSet>
      <dgm:spPr/>
    </dgm:pt>
    <dgm:pt modelId="{6CDEE65D-CD52-B442-9582-F1102B2CC2C9}" type="pres">
      <dgm:prSet presAssocID="{0B878368-0570-1E4D-80CE-0695C5E56912}" presName="descendantText" presStyleLbl="alignAcc1" presStyleIdx="1" presStyleCnt="8">
        <dgm:presLayoutVars>
          <dgm:bulletEnabled val="1"/>
        </dgm:presLayoutVars>
      </dgm:prSet>
      <dgm:spPr/>
    </dgm:pt>
    <dgm:pt modelId="{B811CC52-F257-1D42-92C8-AD0683D8A04E}" type="pres">
      <dgm:prSet presAssocID="{D2879557-4F0E-324F-A2DA-C9B631687A75}" presName="sp" presStyleCnt="0"/>
      <dgm:spPr/>
    </dgm:pt>
    <dgm:pt modelId="{ED96BF2C-9956-9F4F-AB87-BD6D7A46BB30}" type="pres">
      <dgm:prSet presAssocID="{956007E1-665C-754B-A52D-BEEDD874DE0F}" presName="composite" presStyleCnt="0"/>
      <dgm:spPr/>
    </dgm:pt>
    <dgm:pt modelId="{B499EE01-57BE-F843-B0F4-212CD9BC0085}" type="pres">
      <dgm:prSet presAssocID="{956007E1-665C-754B-A52D-BEEDD874DE0F}" presName="parentText" presStyleLbl="alignNode1" presStyleIdx="2" presStyleCnt="8">
        <dgm:presLayoutVars>
          <dgm:chMax val="1"/>
          <dgm:bulletEnabled val="1"/>
        </dgm:presLayoutVars>
      </dgm:prSet>
      <dgm:spPr/>
    </dgm:pt>
    <dgm:pt modelId="{276C1ACF-CBF0-5045-B96D-820293FCDB55}" type="pres">
      <dgm:prSet presAssocID="{956007E1-665C-754B-A52D-BEEDD874DE0F}" presName="descendantText" presStyleLbl="alignAcc1" presStyleIdx="2" presStyleCnt="8">
        <dgm:presLayoutVars>
          <dgm:bulletEnabled val="1"/>
        </dgm:presLayoutVars>
      </dgm:prSet>
      <dgm:spPr/>
    </dgm:pt>
    <dgm:pt modelId="{AAC26A22-E4B2-2A42-9EAA-3D2FB8D73399}" type="pres">
      <dgm:prSet presAssocID="{2E5F019E-CB45-D248-BBF3-EDA5290FE60D}" presName="sp" presStyleCnt="0"/>
      <dgm:spPr/>
    </dgm:pt>
    <dgm:pt modelId="{7DA89C3B-78CC-BA4B-925F-7F7DCCDF83F2}" type="pres">
      <dgm:prSet presAssocID="{969A7FE0-2B39-F34C-AF6B-70D17C460812}" presName="composite" presStyleCnt="0"/>
      <dgm:spPr/>
    </dgm:pt>
    <dgm:pt modelId="{77CB5FD9-B4D7-D343-953A-47D48E0A5548}" type="pres">
      <dgm:prSet presAssocID="{969A7FE0-2B39-F34C-AF6B-70D17C460812}" presName="parentText" presStyleLbl="alignNode1" presStyleIdx="3" presStyleCnt="8">
        <dgm:presLayoutVars>
          <dgm:chMax val="1"/>
          <dgm:bulletEnabled val="1"/>
        </dgm:presLayoutVars>
      </dgm:prSet>
      <dgm:spPr/>
    </dgm:pt>
    <dgm:pt modelId="{093FB2E3-5331-3341-878F-FDED0A9E65FD}" type="pres">
      <dgm:prSet presAssocID="{969A7FE0-2B39-F34C-AF6B-70D17C460812}" presName="descendantText" presStyleLbl="alignAcc1" presStyleIdx="3" presStyleCnt="8">
        <dgm:presLayoutVars>
          <dgm:bulletEnabled val="1"/>
        </dgm:presLayoutVars>
      </dgm:prSet>
      <dgm:spPr/>
    </dgm:pt>
    <dgm:pt modelId="{D2292186-5FE0-3D49-8FA1-70AF9D3B82C7}" type="pres">
      <dgm:prSet presAssocID="{68307534-A34B-264D-9E8E-17B07A428BF6}" presName="sp" presStyleCnt="0"/>
      <dgm:spPr/>
    </dgm:pt>
    <dgm:pt modelId="{4BCE9862-7104-484A-8BEE-0CFC721C1535}" type="pres">
      <dgm:prSet presAssocID="{848E272E-45C4-C541-9934-84B1272BB0D4}" presName="composite" presStyleCnt="0"/>
      <dgm:spPr/>
    </dgm:pt>
    <dgm:pt modelId="{A1F03AFA-8829-8445-BECB-D4E831A88AF6}" type="pres">
      <dgm:prSet presAssocID="{848E272E-45C4-C541-9934-84B1272BB0D4}" presName="parentText" presStyleLbl="alignNode1" presStyleIdx="4" presStyleCnt="8">
        <dgm:presLayoutVars>
          <dgm:chMax val="1"/>
          <dgm:bulletEnabled val="1"/>
        </dgm:presLayoutVars>
      </dgm:prSet>
      <dgm:spPr/>
    </dgm:pt>
    <dgm:pt modelId="{B1C48102-8425-D748-8D04-00F46ACF611C}" type="pres">
      <dgm:prSet presAssocID="{848E272E-45C4-C541-9934-84B1272BB0D4}" presName="descendantText" presStyleLbl="alignAcc1" presStyleIdx="4" presStyleCnt="8">
        <dgm:presLayoutVars>
          <dgm:bulletEnabled val="1"/>
        </dgm:presLayoutVars>
      </dgm:prSet>
      <dgm:spPr/>
    </dgm:pt>
    <dgm:pt modelId="{6A5362F3-0289-7A40-9972-803172BEE3CB}" type="pres">
      <dgm:prSet presAssocID="{9DC2AD74-0243-FA40-B4A5-E044D0DDA244}" presName="sp" presStyleCnt="0"/>
      <dgm:spPr/>
    </dgm:pt>
    <dgm:pt modelId="{F7282E4B-4473-5A42-8376-1F5F8AA4CA27}" type="pres">
      <dgm:prSet presAssocID="{7C481D0C-7FF9-B343-8D4F-B99A4A8A5BB2}" presName="composite" presStyleCnt="0"/>
      <dgm:spPr/>
    </dgm:pt>
    <dgm:pt modelId="{55E4965C-20A2-C340-A3E1-08D8577D18FD}" type="pres">
      <dgm:prSet presAssocID="{7C481D0C-7FF9-B343-8D4F-B99A4A8A5BB2}" presName="parentText" presStyleLbl="alignNode1" presStyleIdx="5" presStyleCnt="8">
        <dgm:presLayoutVars>
          <dgm:chMax val="1"/>
          <dgm:bulletEnabled val="1"/>
        </dgm:presLayoutVars>
      </dgm:prSet>
      <dgm:spPr/>
    </dgm:pt>
    <dgm:pt modelId="{CFB8BA52-1C43-C844-B03C-4DC95DB6018D}" type="pres">
      <dgm:prSet presAssocID="{7C481D0C-7FF9-B343-8D4F-B99A4A8A5BB2}" presName="descendantText" presStyleLbl="alignAcc1" presStyleIdx="5" presStyleCnt="8">
        <dgm:presLayoutVars>
          <dgm:bulletEnabled val="1"/>
        </dgm:presLayoutVars>
      </dgm:prSet>
      <dgm:spPr/>
    </dgm:pt>
    <dgm:pt modelId="{A73AD4CD-5BE2-AD4E-9770-EE7741AF55D7}" type="pres">
      <dgm:prSet presAssocID="{F7347020-D90D-B34B-82A0-C02D2F26C42F}" presName="sp" presStyleCnt="0"/>
      <dgm:spPr/>
    </dgm:pt>
    <dgm:pt modelId="{7ACA8DF3-A9C6-6646-B641-ED3643462F9B}" type="pres">
      <dgm:prSet presAssocID="{AB05E107-3776-074A-BC3A-C769CC345E3B}" presName="composite" presStyleCnt="0"/>
      <dgm:spPr/>
    </dgm:pt>
    <dgm:pt modelId="{FA932EE8-39E0-524A-A52A-7057D542E799}" type="pres">
      <dgm:prSet presAssocID="{AB05E107-3776-074A-BC3A-C769CC345E3B}" presName="parentText" presStyleLbl="alignNode1" presStyleIdx="6" presStyleCnt="8">
        <dgm:presLayoutVars>
          <dgm:chMax val="1"/>
          <dgm:bulletEnabled val="1"/>
        </dgm:presLayoutVars>
      </dgm:prSet>
      <dgm:spPr/>
    </dgm:pt>
    <dgm:pt modelId="{AAFFE71C-F1C7-FD4B-A4EC-75A89F2CD262}" type="pres">
      <dgm:prSet presAssocID="{AB05E107-3776-074A-BC3A-C769CC345E3B}" presName="descendantText" presStyleLbl="alignAcc1" presStyleIdx="6" presStyleCnt="8">
        <dgm:presLayoutVars>
          <dgm:bulletEnabled val="1"/>
        </dgm:presLayoutVars>
      </dgm:prSet>
      <dgm:spPr/>
    </dgm:pt>
    <dgm:pt modelId="{5AFD94D0-EFE9-B54C-ABEE-AAD8CE073A29}" type="pres">
      <dgm:prSet presAssocID="{00B944E2-5706-5D40-8AD8-F87CDF3BD6F8}" presName="sp" presStyleCnt="0"/>
      <dgm:spPr/>
    </dgm:pt>
    <dgm:pt modelId="{22C46505-E1EB-C54D-A965-264E2C9FCDDC}" type="pres">
      <dgm:prSet presAssocID="{EBE96EAF-B864-1949-B1EA-72B24ED0B6D4}" presName="composite" presStyleCnt="0"/>
      <dgm:spPr/>
    </dgm:pt>
    <dgm:pt modelId="{3CD79CA6-5981-5545-A071-F7608BF47B06}" type="pres">
      <dgm:prSet presAssocID="{EBE96EAF-B864-1949-B1EA-72B24ED0B6D4}" presName="parentText" presStyleLbl="alignNode1" presStyleIdx="7" presStyleCnt="8">
        <dgm:presLayoutVars>
          <dgm:chMax val="1"/>
          <dgm:bulletEnabled val="1"/>
        </dgm:presLayoutVars>
      </dgm:prSet>
      <dgm:spPr/>
    </dgm:pt>
    <dgm:pt modelId="{9A2886FD-AD81-4E4D-AFE6-73A4A67DBCF8}" type="pres">
      <dgm:prSet presAssocID="{EBE96EAF-B864-1949-B1EA-72B24ED0B6D4}" presName="descendantText" presStyleLbl="alignAcc1" presStyleIdx="7" presStyleCnt="8">
        <dgm:presLayoutVars>
          <dgm:bulletEnabled val="1"/>
        </dgm:presLayoutVars>
      </dgm:prSet>
      <dgm:spPr/>
    </dgm:pt>
  </dgm:ptLst>
  <dgm:cxnLst>
    <dgm:cxn modelId="{20FE0101-5B02-AB41-8E47-CEEFC0FB32A4}" type="presOf" srcId="{3AFCC248-3306-EA42-BFF6-07DB9A3FA8B7}" destId="{093FB2E3-5331-3341-878F-FDED0A9E65FD}" srcOrd="0" destOrd="0" presId="urn:microsoft.com/office/officeart/2005/8/layout/chevron2"/>
    <dgm:cxn modelId="{A6EAAB10-278A-0D47-8D2A-D13B6878CEA4}" srcId="{0B878368-0570-1E4D-80CE-0695C5E56912}" destId="{DF3C2F1E-72BE-F641-953F-AF6B495857EC}" srcOrd="0" destOrd="0" parTransId="{05C42CB0-1F5F-AA4E-A1F1-7D0E27B64F12}" sibTransId="{B49C6429-EAEE-844D-94DC-645C2A7A9773}"/>
    <dgm:cxn modelId="{EE4E9713-759B-ED4A-9C64-BC59000BD191}" srcId="{1AB4A8B9-4400-1747-9BD1-C007F9849D64}" destId="{969A7FE0-2B39-F34C-AF6B-70D17C460812}" srcOrd="3" destOrd="0" parTransId="{2B182DBF-8A55-D749-A57A-14C29C528688}" sibTransId="{68307534-A34B-264D-9E8E-17B07A428BF6}"/>
    <dgm:cxn modelId="{2CED5219-28A8-7F4A-9403-ED5090551663}" srcId="{B0BFE36B-BA23-F541-8EED-B185297A5591}" destId="{4D3C4B2E-B64F-C341-99DA-4CB8F4D618D7}" srcOrd="0" destOrd="0" parTransId="{EFD6C77E-C174-464C-88FD-36135D71F83D}" sibTransId="{50DF0113-3F2F-7541-A554-5BA7DBBCB6D5}"/>
    <dgm:cxn modelId="{B4EC6B25-1C00-5A4C-B666-B9FDB1B03AD7}" type="presOf" srcId="{00F55D88-7F5C-7741-8BAE-5325F83511B4}" destId="{CFB8BA52-1C43-C844-B03C-4DC95DB6018D}" srcOrd="0" destOrd="0" presId="urn:microsoft.com/office/officeart/2005/8/layout/chevron2"/>
    <dgm:cxn modelId="{2AB2E527-233E-FC49-A351-E8F82686C1A6}" type="presOf" srcId="{BAF0C726-BFCC-314A-80B4-D3E6EC25D021}" destId="{9A2886FD-AD81-4E4D-AFE6-73A4A67DBCF8}" srcOrd="0" destOrd="0" presId="urn:microsoft.com/office/officeart/2005/8/layout/chevron2"/>
    <dgm:cxn modelId="{A9D4DB3D-B219-124C-8456-260933B71054}" srcId="{848E272E-45C4-C541-9934-84B1272BB0D4}" destId="{0649426A-F27B-5441-A053-15CB880310E6}" srcOrd="0" destOrd="0" parTransId="{76FD878D-4687-894C-B954-3A54A51B103D}" sibTransId="{5A71733A-E15C-7D44-BA44-AF80CA6D2B24}"/>
    <dgm:cxn modelId="{E640623E-F731-534B-BEBE-19C0A8F990FC}" type="presOf" srcId="{0B878368-0570-1E4D-80CE-0695C5E56912}" destId="{22FFBF02-6A51-B145-A077-1E8FE7420415}" srcOrd="0" destOrd="0" presId="urn:microsoft.com/office/officeart/2005/8/layout/chevron2"/>
    <dgm:cxn modelId="{D8009D47-A539-7747-B0DD-1E3EB88AD249}" srcId="{EBE96EAF-B864-1949-B1EA-72B24ED0B6D4}" destId="{BAF0C726-BFCC-314A-80B4-D3E6EC25D021}" srcOrd="0" destOrd="0" parTransId="{118D2981-D0CE-514C-880C-C70B4286FC73}" sibTransId="{2A71705B-3301-104F-B909-4D11E022A097}"/>
    <dgm:cxn modelId="{50523650-EE81-8C47-909D-4F5E0C7F4169}" type="presOf" srcId="{B0BFE36B-BA23-F541-8EED-B185297A5591}" destId="{F47E72C5-C462-D74F-8889-C45E5D170208}" srcOrd="0" destOrd="0" presId="urn:microsoft.com/office/officeart/2005/8/layout/chevron2"/>
    <dgm:cxn modelId="{84090F52-145A-C643-9E12-3BBF1E6F8033}" type="presOf" srcId="{969A7FE0-2B39-F34C-AF6B-70D17C460812}" destId="{77CB5FD9-B4D7-D343-953A-47D48E0A5548}" srcOrd="0" destOrd="0" presId="urn:microsoft.com/office/officeart/2005/8/layout/chevron2"/>
    <dgm:cxn modelId="{5920E65C-1567-374D-B5B3-9C44C6A7F14F}" srcId="{956007E1-665C-754B-A52D-BEEDD874DE0F}" destId="{6E2FC69D-2FE3-5B4F-A179-FED4DADE4723}" srcOrd="0" destOrd="0" parTransId="{36447C30-2B8D-E844-B08E-540B84CFF83B}" sibTransId="{19C17725-9D22-5749-901A-D7B053FE0EF5}"/>
    <dgm:cxn modelId="{8EEC1161-1173-E847-B406-4EB9B778BDEC}" type="presOf" srcId="{4D3C4B2E-B64F-C341-99DA-4CB8F4D618D7}" destId="{9AEC7FC7-1241-494A-B4E0-8BB42D8DA10F}" srcOrd="0" destOrd="0" presId="urn:microsoft.com/office/officeart/2005/8/layout/chevron2"/>
    <dgm:cxn modelId="{90C24161-A516-5F45-82E6-5F46779C351F}" type="presOf" srcId="{0649426A-F27B-5441-A053-15CB880310E6}" destId="{B1C48102-8425-D748-8D04-00F46ACF611C}" srcOrd="0" destOrd="0" presId="urn:microsoft.com/office/officeart/2005/8/layout/chevron2"/>
    <dgm:cxn modelId="{5CD8AE61-0712-1B4B-9831-8645F89D05CB}" srcId="{969A7FE0-2B39-F34C-AF6B-70D17C460812}" destId="{3AFCC248-3306-EA42-BFF6-07DB9A3FA8B7}" srcOrd="0" destOrd="0" parTransId="{164D2007-B714-CE4C-AC51-1B5383983FD7}" sibTransId="{7F1AACBD-8139-4E43-A553-B649A02251DD}"/>
    <dgm:cxn modelId="{2E2A9684-77A9-1D41-AF52-161239757227}" srcId="{1AB4A8B9-4400-1747-9BD1-C007F9849D64}" destId="{7C481D0C-7FF9-B343-8D4F-B99A4A8A5BB2}" srcOrd="5" destOrd="0" parTransId="{4D528137-1A42-2D4C-941E-DF3FBB344D6D}" sibTransId="{F7347020-D90D-B34B-82A0-C02D2F26C42F}"/>
    <dgm:cxn modelId="{C9393086-7880-2144-B881-848167038677}" type="presOf" srcId="{6E2FC69D-2FE3-5B4F-A179-FED4DADE4723}" destId="{276C1ACF-CBF0-5045-B96D-820293FCDB55}" srcOrd="0" destOrd="0" presId="urn:microsoft.com/office/officeart/2005/8/layout/chevron2"/>
    <dgm:cxn modelId="{2C0C788A-3C52-CE4F-B90B-F7B3C7B2649B}" type="presOf" srcId="{848E272E-45C4-C541-9934-84B1272BB0D4}" destId="{A1F03AFA-8829-8445-BECB-D4E831A88AF6}" srcOrd="0" destOrd="0" presId="urn:microsoft.com/office/officeart/2005/8/layout/chevron2"/>
    <dgm:cxn modelId="{81206F8E-404A-EA43-88AA-0CF30A435082}" type="presOf" srcId="{A897B7C9-7CEE-FB4A-9727-E7B591E9C20F}" destId="{AAFFE71C-F1C7-FD4B-A4EC-75A89F2CD262}" srcOrd="0" destOrd="0" presId="urn:microsoft.com/office/officeart/2005/8/layout/chevron2"/>
    <dgm:cxn modelId="{2F64E394-E00D-C741-A8E8-E6C7683EEEC6}" srcId="{1AB4A8B9-4400-1747-9BD1-C007F9849D64}" destId="{EBE96EAF-B864-1949-B1EA-72B24ED0B6D4}" srcOrd="7" destOrd="0" parTransId="{3E1024F4-F023-3E48-88B7-52CB01484B72}" sibTransId="{A9C0E234-DF95-F445-B5C7-C8A666E7B26D}"/>
    <dgm:cxn modelId="{D07F92A6-0755-1F4C-8494-02AADB3CE121}" type="presOf" srcId="{7C481D0C-7FF9-B343-8D4F-B99A4A8A5BB2}" destId="{55E4965C-20A2-C340-A3E1-08D8577D18FD}" srcOrd="0" destOrd="0" presId="urn:microsoft.com/office/officeart/2005/8/layout/chevron2"/>
    <dgm:cxn modelId="{2B8873AC-8AC3-4A40-853B-A349FEA767A1}" srcId="{1AB4A8B9-4400-1747-9BD1-C007F9849D64}" destId="{0B878368-0570-1E4D-80CE-0695C5E56912}" srcOrd="1" destOrd="0" parTransId="{B2D036E4-A63A-8743-8CF1-653DED7F0772}" sibTransId="{D2879557-4F0E-324F-A2DA-C9B631687A75}"/>
    <dgm:cxn modelId="{56A5D6AC-DE10-584D-9FFE-9126B9130F0C}" type="presOf" srcId="{AB05E107-3776-074A-BC3A-C769CC345E3B}" destId="{FA932EE8-39E0-524A-A52A-7057D542E799}" srcOrd="0" destOrd="0" presId="urn:microsoft.com/office/officeart/2005/8/layout/chevron2"/>
    <dgm:cxn modelId="{3A50A6B1-C90A-2343-8267-F97DDE7B7447}" srcId="{AB05E107-3776-074A-BC3A-C769CC345E3B}" destId="{A897B7C9-7CEE-FB4A-9727-E7B591E9C20F}" srcOrd="0" destOrd="0" parTransId="{CAE4B9ED-9D23-5642-98BD-F70750B563C3}" sibTransId="{F23BA596-684B-0840-8ED0-9F61C2C788D1}"/>
    <dgm:cxn modelId="{DB847EBA-0BCB-E344-A5C5-CF16537B8655}" srcId="{1AB4A8B9-4400-1747-9BD1-C007F9849D64}" destId="{848E272E-45C4-C541-9934-84B1272BB0D4}" srcOrd="4" destOrd="0" parTransId="{D22FA903-C0B5-1C4B-8205-2FA276144F47}" sibTransId="{9DC2AD74-0243-FA40-B4A5-E044D0DDA244}"/>
    <dgm:cxn modelId="{D0929EC9-A90E-8E4F-8FC0-31F216D0E328}" type="presOf" srcId="{EBE96EAF-B864-1949-B1EA-72B24ED0B6D4}" destId="{3CD79CA6-5981-5545-A071-F7608BF47B06}" srcOrd="0" destOrd="0" presId="urn:microsoft.com/office/officeart/2005/8/layout/chevron2"/>
    <dgm:cxn modelId="{C16A69CF-138C-5E4B-B4B9-32CB860D6633}" srcId="{7C481D0C-7FF9-B343-8D4F-B99A4A8A5BB2}" destId="{00F55D88-7F5C-7741-8BAE-5325F83511B4}" srcOrd="0" destOrd="0" parTransId="{3CBE1288-72BB-6E40-AA8A-EB9E46913A59}" sibTransId="{8FCC4CB7-7EF1-F14F-A815-1E572F0E9F26}"/>
    <dgm:cxn modelId="{8EF6B7D4-B976-024B-B16A-5FBB242CE461}" srcId="{1AB4A8B9-4400-1747-9BD1-C007F9849D64}" destId="{AB05E107-3776-074A-BC3A-C769CC345E3B}" srcOrd="6" destOrd="0" parTransId="{3BBAD3DC-4F83-2F45-9F82-4C76DD2DD7BF}" sibTransId="{00B944E2-5706-5D40-8AD8-F87CDF3BD6F8}"/>
    <dgm:cxn modelId="{A27753D9-5DE1-3846-9BE5-6961390FBDBB}" srcId="{1AB4A8B9-4400-1747-9BD1-C007F9849D64}" destId="{B0BFE36B-BA23-F541-8EED-B185297A5591}" srcOrd="0" destOrd="0" parTransId="{CD60F9CA-2EC8-6842-A890-994AFA3D2906}" sibTransId="{3E094E13-2D31-914A-9B38-27A2EFF3D1F2}"/>
    <dgm:cxn modelId="{D46F54EA-9987-2D45-B4DA-01EB5FE46F80}" srcId="{1AB4A8B9-4400-1747-9BD1-C007F9849D64}" destId="{956007E1-665C-754B-A52D-BEEDD874DE0F}" srcOrd="2" destOrd="0" parTransId="{29403152-F7B1-AB48-B4DF-57D65DC1E86C}" sibTransId="{2E5F019E-CB45-D248-BBF3-EDA5290FE60D}"/>
    <dgm:cxn modelId="{9D55B1EB-0EBB-8B42-8B02-62B75CEF301F}" type="presOf" srcId="{DF3C2F1E-72BE-F641-953F-AF6B495857EC}" destId="{6CDEE65D-CD52-B442-9582-F1102B2CC2C9}" srcOrd="0" destOrd="0" presId="urn:microsoft.com/office/officeart/2005/8/layout/chevron2"/>
    <dgm:cxn modelId="{2E9F37F2-9093-6F4B-8A4E-3A7EDFBBB016}" type="presOf" srcId="{1AB4A8B9-4400-1747-9BD1-C007F9849D64}" destId="{F6C860F5-34E5-8B46-A941-5E8E09835944}" srcOrd="0" destOrd="0" presId="urn:microsoft.com/office/officeart/2005/8/layout/chevron2"/>
    <dgm:cxn modelId="{707A3FFC-00FE-BF48-A771-BF9222CBD03E}" type="presOf" srcId="{956007E1-665C-754B-A52D-BEEDD874DE0F}" destId="{B499EE01-57BE-F843-B0F4-212CD9BC0085}" srcOrd="0" destOrd="0" presId="urn:microsoft.com/office/officeart/2005/8/layout/chevron2"/>
    <dgm:cxn modelId="{A955F83E-9FF4-AA4A-ACC1-AF94DE0E4895}" type="presParOf" srcId="{F6C860F5-34E5-8B46-A941-5E8E09835944}" destId="{E0532A5B-FC20-644B-8B1C-434143F846B2}" srcOrd="0" destOrd="0" presId="urn:microsoft.com/office/officeart/2005/8/layout/chevron2"/>
    <dgm:cxn modelId="{8F1650FD-07AD-414C-8DD5-5DE70BBCFC78}" type="presParOf" srcId="{E0532A5B-FC20-644B-8B1C-434143F846B2}" destId="{F47E72C5-C462-D74F-8889-C45E5D170208}" srcOrd="0" destOrd="0" presId="urn:microsoft.com/office/officeart/2005/8/layout/chevron2"/>
    <dgm:cxn modelId="{042301AD-AF1E-C941-899C-ADEC5F9D80D0}" type="presParOf" srcId="{E0532A5B-FC20-644B-8B1C-434143F846B2}" destId="{9AEC7FC7-1241-494A-B4E0-8BB42D8DA10F}" srcOrd="1" destOrd="0" presId="urn:microsoft.com/office/officeart/2005/8/layout/chevron2"/>
    <dgm:cxn modelId="{EE82C7D6-E5FF-664D-9087-AAD9249E7C3D}" type="presParOf" srcId="{F6C860F5-34E5-8B46-A941-5E8E09835944}" destId="{D7A05302-ABD2-844E-9003-7163FB583BC4}" srcOrd="1" destOrd="0" presId="urn:microsoft.com/office/officeart/2005/8/layout/chevron2"/>
    <dgm:cxn modelId="{0D666C40-1C86-8241-AB5F-C8DF2CC61CC0}" type="presParOf" srcId="{F6C860F5-34E5-8B46-A941-5E8E09835944}" destId="{99B10D2A-78B1-D74A-A412-058BC6E1C6C7}" srcOrd="2" destOrd="0" presId="urn:microsoft.com/office/officeart/2005/8/layout/chevron2"/>
    <dgm:cxn modelId="{61F205C8-CA16-8B42-9267-29049F4637B7}" type="presParOf" srcId="{99B10D2A-78B1-D74A-A412-058BC6E1C6C7}" destId="{22FFBF02-6A51-B145-A077-1E8FE7420415}" srcOrd="0" destOrd="0" presId="urn:microsoft.com/office/officeart/2005/8/layout/chevron2"/>
    <dgm:cxn modelId="{CFF3E441-CEF3-F449-BEB5-235C800553A1}" type="presParOf" srcId="{99B10D2A-78B1-D74A-A412-058BC6E1C6C7}" destId="{6CDEE65D-CD52-B442-9582-F1102B2CC2C9}" srcOrd="1" destOrd="0" presId="urn:microsoft.com/office/officeart/2005/8/layout/chevron2"/>
    <dgm:cxn modelId="{D4EBFB86-00E3-0049-B353-6B60E8FCD460}" type="presParOf" srcId="{F6C860F5-34E5-8B46-A941-5E8E09835944}" destId="{B811CC52-F257-1D42-92C8-AD0683D8A04E}" srcOrd="3" destOrd="0" presId="urn:microsoft.com/office/officeart/2005/8/layout/chevron2"/>
    <dgm:cxn modelId="{B592B219-883E-AA4A-AC95-380EDD09C322}" type="presParOf" srcId="{F6C860F5-34E5-8B46-A941-5E8E09835944}" destId="{ED96BF2C-9956-9F4F-AB87-BD6D7A46BB30}" srcOrd="4" destOrd="0" presId="urn:microsoft.com/office/officeart/2005/8/layout/chevron2"/>
    <dgm:cxn modelId="{A6139072-627E-6043-88A3-7540E6443DB1}" type="presParOf" srcId="{ED96BF2C-9956-9F4F-AB87-BD6D7A46BB30}" destId="{B499EE01-57BE-F843-B0F4-212CD9BC0085}" srcOrd="0" destOrd="0" presId="urn:microsoft.com/office/officeart/2005/8/layout/chevron2"/>
    <dgm:cxn modelId="{DE265D5F-7983-204D-9BD8-1A52D89DDFC5}" type="presParOf" srcId="{ED96BF2C-9956-9F4F-AB87-BD6D7A46BB30}" destId="{276C1ACF-CBF0-5045-B96D-820293FCDB55}" srcOrd="1" destOrd="0" presId="urn:microsoft.com/office/officeart/2005/8/layout/chevron2"/>
    <dgm:cxn modelId="{BCB4E840-78F6-964F-B468-02B698E08431}" type="presParOf" srcId="{F6C860F5-34E5-8B46-A941-5E8E09835944}" destId="{AAC26A22-E4B2-2A42-9EAA-3D2FB8D73399}" srcOrd="5" destOrd="0" presId="urn:microsoft.com/office/officeart/2005/8/layout/chevron2"/>
    <dgm:cxn modelId="{EC5B7A0B-C6E6-404B-A63C-1BE61A139B6B}" type="presParOf" srcId="{F6C860F5-34E5-8B46-A941-5E8E09835944}" destId="{7DA89C3B-78CC-BA4B-925F-7F7DCCDF83F2}" srcOrd="6" destOrd="0" presId="urn:microsoft.com/office/officeart/2005/8/layout/chevron2"/>
    <dgm:cxn modelId="{0E7872C6-28BB-9142-ADD3-BF106636F0AB}" type="presParOf" srcId="{7DA89C3B-78CC-BA4B-925F-7F7DCCDF83F2}" destId="{77CB5FD9-B4D7-D343-953A-47D48E0A5548}" srcOrd="0" destOrd="0" presId="urn:microsoft.com/office/officeart/2005/8/layout/chevron2"/>
    <dgm:cxn modelId="{5BEA022F-A22B-9444-8F8F-7BACC440BEB1}" type="presParOf" srcId="{7DA89C3B-78CC-BA4B-925F-7F7DCCDF83F2}" destId="{093FB2E3-5331-3341-878F-FDED0A9E65FD}" srcOrd="1" destOrd="0" presId="urn:microsoft.com/office/officeart/2005/8/layout/chevron2"/>
    <dgm:cxn modelId="{424B1247-78A5-C94C-80F5-8F20E04793F6}" type="presParOf" srcId="{F6C860F5-34E5-8B46-A941-5E8E09835944}" destId="{D2292186-5FE0-3D49-8FA1-70AF9D3B82C7}" srcOrd="7" destOrd="0" presId="urn:microsoft.com/office/officeart/2005/8/layout/chevron2"/>
    <dgm:cxn modelId="{516B8430-FF6B-564F-A0ED-D9B1E5538C3A}" type="presParOf" srcId="{F6C860F5-34E5-8B46-A941-5E8E09835944}" destId="{4BCE9862-7104-484A-8BEE-0CFC721C1535}" srcOrd="8" destOrd="0" presId="urn:microsoft.com/office/officeart/2005/8/layout/chevron2"/>
    <dgm:cxn modelId="{840792D7-A2CC-6D41-B1F8-BDACE3E47B38}" type="presParOf" srcId="{4BCE9862-7104-484A-8BEE-0CFC721C1535}" destId="{A1F03AFA-8829-8445-BECB-D4E831A88AF6}" srcOrd="0" destOrd="0" presId="urn:microsoft.com/office/officeart/2005/8/layout/chevron2"/>
    <dgm:cxn modelId="{6907129B-E9C9-5342-A7D0-657D4F3B774B}" type="presParOf" srcId="{4BCE9862-7104-484A-8BEE-0CFC721C1535}" destId="{B1C48102-8425-D748-8D04-00F46ACF611C}" srcOrd="1" destOrd="0" presId="urn:microsoft.com/office/officeart/2005/8/layout/chevron2"/>
    <dgm:cxn modelId="{803ABEB4-C706-2C4A-8155-AF98F65D934D}" type="presParOf" srcId="{F6C860F5-34E5-8B46-A941-5E8E09835944}" destId="{6A5362F3-0289-7A40-9972-803172BEE3CB}" srcOrd="9" destOrd="0" presId="urn:microsoft.com/office/officeart/2005/8/layout/chevron2"/>
    <dgm:cxn modelId="{71120812-EBD8-2E41-8B4C-D7FB988FFF15}" type="presParOf" srcId="{F6C860F5-34E5-8B46-A941-5E8E09835944}" destId="{F7282E4B-4473-5A42-8376-1F5F8AA4CA27}" srcOrd="10" destOrd="0" presId="urn:microsoft.com/office/officeart/2005/8/layout/chevron2"/>
    <dgm:cxn modelId="{17E7EFB8-D2A4-624A-9C8A-27CEE9281BA2}" type="presParOf" srcId="{F7282E4B-4473-5A42-8376-1F5F8AA4CA27}" destId="{55E4965C-20A2-C340-A3E1-08D8577D18FD}" srcOrd="0" destOrd="0" presId="urn:microsoft.com/office/officeart/2005/8/layout/chevron2"/>
    <dgm:cxn modelId="{2CD91B4E-80D1-814A-AFA0-75F49A3E12F8}" type="presParOf" srcId="{F7282E4B-4473-5A42-8376-1F5F8AA4CA27}" destId="{CFB8BA52-1C43-C844-B03C-4DC95DB6018D}" srcOrd="1" destOrd="0" presId="urn:microsoft.com/office/officeart/2005/8/layout/chevron2"/>
    <dgm:cxn modelId="{392DB768-93D2-A54D-AE24-E97B38716766}" type="presParOf" srcId="{F6C860F5-34E5-8B46-A941-5E8E09835944}" destId="{A73AD4CD-5BE2-AD4E-9770-EE7741AF55D7}" srcOrd="11" destOrd="0" presId="urn:microsoft.com/office/officeart/2005/8/layout/chevron2"/>
    <dgm:cxn modelId="{F48CF3F7-6F3E-CD42-AF91-596EBCF274E0}" type="presParOf" srcId="{F6C860F5-34E5-8B46-A941-5E8E09835944}" destId="{7ACA8DF3-A9C6-6646-B641-ED3643462F9B}" srcOrd="12" destOrd="0" presId="urn:microsoft.com/office/officeart/2005/8/layout/chevron2"/>
    <dgm:cxn modelId="{837BB9A4-8CEE-D049-A384-D1D41CAF7EE1}" type="presParOf" srcId="{7ACA8DF3-A9C6-6646-B641-ED3643462F9B}" destId="{FA932EE8-39E0-524A-A52A-7057D542E799}" srcOrd="0" destOrd="0" presId="urn:microsoft.com/office/officeart/2005/8/layout/chevron2"/>
    <dgm:cxn modelId="{CF923480-D223-AF4C-B3BA-A47BE7516EEF}" type="presParOf" srcId="{7ACA8DF3-A9C6-6646-B641-ED3643462F9B}" destId="{AAFFE71C-F1C7-FD4B-A4EC-75A89F2CD262}" srcOrd="1" destOrd="0" presId="urn:microsoft.com/office/officeart/2005/8/layout/chevron2"/>
    <dgm:cxn modelId="{84C329BD-F385-E648-B326-E5329E828534}" type="presParOf" srcId="{F6C860F5-34E5-8B46-A941-5E8E09835944}" destId="{5AFD94D0-EFE9-B54C-ABEE-AAD8CE073A29}" srcOrd="13" destOrd="0" presId="urn:microsoft.com/office/officeart/2005/8/layout/chevron2"/>
    <dgm:cxn modelId="{8C649397-6E87-0F4D-BEDF-5535EC4BDF4B}" type="presParOf" srcId="{F6C860F5-34E5-8B46-A941-5E8E09835944}" destId="{22C46505-E1EB-C54D-A965-264E2C9FCDDC}" srcOrd="14" destOrd="0" presId="urn:microsoft.com/office/officeart/2005/8/layout/chevron2"/>
    <dgm:cxn modelId="{9C27B40F-5BF1-B544-A72F-94A04C078EAE}" type="presParOf" srcId="{22C46505-E1EB-C54D-A965-264E2C9FCDDC}" destId="{3CD79CA6-5981-5545-A071-F7608BF47B06}" srcOrd="0" destOrd="0" presId="urn:microsoft.com/office/officeart/2005/8/layout/chevron2"/>
    <dgm:cxn modelId="{262F1FEA-CF86-714D-BABE-41A03861D793}" type="presParOf" srcId="{22C46505-E1EB-C54D-A965-264E2C9FCDDC}" destId="{9A2886FD-AD81-4E4D-AFE6-73A4A67DBCF8}"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7E72C5-C462-D74F-8889-C45E5D170208}">
      <dsp:nvSpPr>
        <dsp:cNvPr id="0" name=""/>
        <dsp:cNvSpPr/>
      </dsp:nvSpPr>
      <dsp:spPr>
        <a:xfrm rot="5400000">
          <a:off x="-111521" y="115353"/>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effectLst>
                <a:outerShdw blurRad="50800" dist="38100" dir="2700000" algn="tl" rotWithShape="0">
                  <a:prstClr val="black">
                    <a:alpha val="40000"/>
                  </a:prstClr>
                </a:outerShdw>
              </a:effectLst>
              <a:latin typeface="+mj-lt"/>
            </a:rPr>
            <a:t>1</a:t>
          </a:r>
          <a:endParaRPr lang="en-GB" sz="2000" b="1" kern="1200" dirty="0">
            <a:effectLst>
              <a:outerShdw blurRad="50800" dist="38100" dir="2700000" algn="tl" rotWithShape="0">
                <a:prstClr val="black">
                  <a:alpha val="40000"/>
                </a:prstClr>
              </a:outerShdw>
            </a:effectLst>
            <a:latin typeface="+mj-lt"/>
          </a:endParaRPr>
        </a:p>
      </dsp:txBody>
      <dsp:txXfrm rot="-5400000">
        <a:off x="1" y="264050"/>
        <a:ext cx="520435" cy="223043"/>
      </dsp:txXfrm>
    </dsp:sp>
    <dsp:sp modelId="{9AEC7FC7-1241-494A-B4E0-8BB42D8DA10F}">
      <dsp:nvSpPr>
        <dsp:cNvPr id="0" name=""/>
        <dsp:cNvSpPr/>
      </dsp:nvSpPr>
      <dsp:spPr>
        <a:xfrm rot="5400000">
          <a:off x="4314918" y="-3758633"/>
          <a:ext cx="483515"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Font typeface="+mj-lt"/>
            <a:buNone/>
          </a:pPr>
          <a:r>
            <a:rPr lang="el-GR" sz="2800" kern="1200" dirty="0">
              <a:latin typeface="+mj-lt"/>
            </a:rPr>
            <a:t>Επίπεδο κάννης το επίπεδο θαλάσσης</a:t>
          </a:r>
          <a:endParaRPr lang="en-US" sz="2800" kern="1200" dirty="0">
            <a:latin typeface="+mj-lt"/>
          </a:endParaRPr>
        </a:p>
      </dsp:txBody>
      <dsp:txXfrm rot="-5400000">
        <a:off x="520436" y="59453"/>
        <a:ext cx="8048878" cy="436309"/>
      </dsp:txXfrm>
    </dsp:sp>
    <dsp:sp modelId="{22FFBF02-6A51-B145-A077-1E8FE7420415}">
      <dsp:nvSpPr>
        <dsp:cNvPr id="0" name=""/>
        <dsp:cNvSpPr/>
      </dsp:nvSpPr>
      <dsp:spPr>
        <a:xfrm rot="5400000">
          <a:off x="-111521" y="785666"/>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effectLst>
                <a:outerShdw blurRad="50800" dist="38100" dir="2700000" algn="tl" rotWithShape="0">
                  <a:prstClr val="black">
                    <a:alpha val="40000"/>
                  </a:prstClr>
                </a:outerShdw>
              </a:effectLst>
              <a:latin typeface="+mj-lt"/>
            </a:rPr>
            <a:t>2</a:t>
          </a:r>
          <a:endParaRPr lang="en-GB" sz="1800" kern="1200" dirty="0">
            <a:latin typeface="+mj-lt"/>
          </a:endParaRPr>
        </a:p>
      </dsp:txBody>
      <dsp:txXfrm rot="-5400000">
        <a:off x="1" y="934363"/>
        <a:ext cx="520435" cy="223043"/>
      </dsp:txXfrm>
    </dsp:sp>
    <dsp:sp modelId="{6CDEE65D-CD52-B442-9582-F1102B2CC2C9}">
      <dsp:nvSpPr>
        <dsp:cNvPr id="0" name=""/>
        <dsp:cNvSpPr/>
      </dsp:nvSpPr>
      <dsp:spPr>
        <a:xfrm rot="5400000">
          <a:off x="4315045" y="-3120465"/>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r>
            <a:rPr lang="el-GR" sz="2800" kern="1200" dirty="0">
              <a:latin typeface="+mj-lt"/>
            </a:rPr>
            <a:t>Μηδενικός άνεμος και μηδενική κίνηση του όπλου</a:t>
          </a:r>
          <a:endParaRPr lang="en-US" sz="2800" kern="1200" dirty="0">
            <a:latin typeface="+mj-lt"/>
          </a:endParaRPr>
        </a:p>
      </dsp:txBody>
      <dsp:txXfrm rot="-5400000">
        <a:off x="520436" y="697736"/>
        <a:ext cx="8048890" cy="436079"/>
      </dsp:txXfrm>
    </dsp:sp>
    <dsp:sp modelId="{B499EE01-57BE-F843-B0F4-212CD9BC0085}">
      <dsp:nvSpPr>
        <dsp:cNvPr id="0" name=""/>
        <dsp:cNvSpPr/>
      </dsp:nvSpPr>
      <dsp:spPr>
        <a:xfrm rot="5400000">
          <a:off x="-111521" y="1455978"/>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mj-lt"/>
            </a:rPr>
            <a:t>3</a:t>
          </a:r>
        </a:p>
      </dsp:txBody>
      <dsp:txXfrm rot="-5400000">
        <a:off x="1" y="1604675"/>
        <a:ext cx="520435" cy="223043"/>
      </dsp:txXfrm>
    </dsp:sp>
    <dsp:sp modelId="{276C1ACF-CBF0-5045-B96D-820293FCDB55}">
      <dsp:nvSpPr>
        <dsp:cNvPr id="0" name=""/>
        <dsp:cNvSpPr/>
      </dsp:nvSpPr>
      <dsp:spPr>
        <a:xfrm rot="5400000">
          <a:off x="4315045" y="-2450153"/>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r>
            <a:rPr lang="el-GR" sz="2800" kern="1200" dirty="0">
              <a:latin typeface="+mj-lt"/>
            </a:rPr>
            <a:t>Μη απαίτηση διορθώσεων λόγω αναπήδησης όπλου</a:t>
          </a:r>
          <a:endParaRPr lang="en-US" sz="2800" kern="1200" dirty="0">
            <a:latin typeface="+mj-lt"/>
          </a:endParaRPr>
        </a:p>
      </dsp:txBody>
      <dsp:txXfrm rot="-5400000">
        <a:off x="520436" y="1368048"/>
        <a:ext cx="8048890" cy="436079"/>
      </dsp:txXfrm>
    </dsp:sp>
    <dsp:sp modelId="{77CB5FD9-B4D7-D343-953A-47D48E0A5548}">
      <dsp:nvSpPr>
        <dsp:cNvPr id="0" name=""/>
        <dsp:cNvSpPr/>
      </dsp:nvSpPr>
      <dsp:spPr>
        <a:xfrm rot="5400000">
          <a:off x="-111521" y="2126291"/>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effectLst>
                <a:outerShdw blurRad="50800" dist="38100" dir="2700000" algn="tl" rotWithShape="0">
                  <a:prstClr val="black">
                    <a:alpha val="40000"/>
                  </a:prstClr>
                </a:outerShdw>
              </a:effectLst>
              <a:latin typeface="+mj-lt"/>
            </a:rPr>
            <a:t>4</a:t>
          </a:r>
        </a:p>
      </dsp:txBody>
      <dsp:txXfrm rot="-5400000">
        <a:off x="1" y="2274988"/>
        <a:ext cx="520435" cy="223043"/>
      </dsp:txXfrm>
    </dsp:sp>
    <dsp:sp modelId="{093FB2E3-5331-3341-878F-FDED0A9E65FD}">
      <dsp:nvSpPr>
        <dsp:cNvPr id="0" name=""/>
        <dsp:cNvSpPr/>
      </dsp:nvSpPr>
      <dsp:spPr>
        <a:xfrm rot="5400000">
          <a:off x="4315045" y="-1779840"/>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r>
            <a:rPr lang="en-US" sz="2800" kern="1200" dirty="0">
              <a:latin typeface="+mj-lt"/>
            </a:rPr>
            <a:t>V</a:t>
          </a:r>
          <a:r>
            <a:rPr lang="en-US" sz="2800" kern="1200" baseline="-25000" dirty="0">
              <a:latin typeface="+mj-lt"/>
            </a:rPr>
            <a:t>o</a:t>
          </a:r>
          <a:r>
            <a:rPr lang="en-US" sz="2800" kern="1200" dirty="0">
              <a:latin typeface="+mj-lt"/>
            </a:rPr>
            <a:t> = 900 m/sec</a:t>
          </a:r>
        </a:p>
      </dsp:txBody>
      <dsp:txXfrm rot="-5400000">
        <a:off x="520436" y="2038361"/>
        <a:ext cx="8048890" cy="436079"/>
      </dsp:txXfrm>
    </dsp:sp>
    <dsp:sp modelId="{A1F03AFA-8829-8445-BECB-D4E831A88AF6}">
      <dsp:nvSpPr>
        <dsp:cNvPr id="0" name=""/>
        <dsp:cNvSpPr/>
      </dsp:nvSpPr>
      <dsp:spPr>
        <a:xfrm rot="5400000">
          <a:off x="-111521" y="2796604"/>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2700000" algn="tl" rotWithShape="0">
                  <a:prstClr val="black">
                    <a:alpha val="40000"/>
                  </a:prstClr>
                </a:outerShdw>
              </a:effectLst>
              <a:latin typeface="+mj-lt"/>
            </a:rPr>
            <a:t>5</a:t>
          </a:r>
        </a:p>
      </dsp:txBody>
      <dsp:txXfrm rot="-5400000">
        <a:off x="1" y="2945301"/>
        <a:ext cx="520435" cy="223043"/>
      </dsp:txXfrm>
    </dsp:sp>
    <dsp:sp modelId="{B1C48102-8425-D748-8D04-00F46ACF611C}">
      <dsp:nvSpPr>
        <dsp:cNvPr id="0" name=""/>
        <dsp:cNvSpPr/>
      </dsp:nvSpPr>
      <dsp:spPr>
        <a:xfrm rot="5400000">
          <a:off x="4315045" y="-1109527"/>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r>
            <a:rPr lang="en-US" sz="2800" kern="1200" dirty="0" err="1">
              <a:latin typeface="+mj-lt"/>
            </a:rPr>
            <a:t>m</a:t>
          </a:r>
          <a:r>
            <a:rPr lang="en-US" sz="2800" kern="1200" baseline="-25000" dirty="0" err="1">
              <a:latin typeface="+mj-lt"/>
            </a:rPr>
            <a:t>projectile</a:t>
          </a:r>
          <a:r>
            <a:rPr lang="en-US" sz="2800" kern="1200" baseline="0" dirty="0">
              <a:latin typeface="+mj-lt"/>
            </a:rPr>
            <a:t> = 6.3kgr</a:t>
          </a:r>
          <a:endParaRPr lang="en-US" sz="2800" kern="1200" baseline="-25000" dirty="0">
            <a:latin typeface="+mj-lt"/>
          </a:endParaRPr>
        </a:p>
      </dsp:txBody>
      <dsp:txXfrm rot="-5400000">
        <a:off x="520436" y="2708674"/>
        <a:ext cx="8048890" cy="436079"/>
      </dsp:txXfrm>
    </dsp:sp>
    <dsp:sp modelId="{55E4965C-20A2-C340-A3E1-08D8577D18FD}">
      <dsp:nvSpPr>
        <dsp:cNvPr id="0" name=""/>
        <dsp:cNvSpPr/>
      </dsp:nvSpPr>
      <dsp:spPr>
        <a:xfrm rot="5400000">
          <a:off x="-111521" y="3466916"/>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2700000" algn="tl" rotWithShape="0">
                  <a:prstClr val="black">
                    <a:alpha val="40000"/>
                  </a:prstClr>
                </a:outerShdw>
              </a:effectLst>
              <a:latin typeface="+mj-lt"/>
            </a:rPr>
            <a:t>6</a:t>
          </a:r>
          <a:endParaRPr lang="en-US" sz="1400" b="1" kern="1200" dirty="0">
            <a:effectLst>
              <a:outerShdw blurRad="50800" dist="38100" dir="2700000" algn="tl" rotWithShape="0">
                <a:prstClr val="black">
                  <a:alpha val="40000"/>
                </a:prstClr>
              </a:outerShdw>
            </a:effectLst>
            <a:latin typeface="+mj-lt"/>
          </a:endParaRPr>
        </a:p>
      </dsp:txBody>
      <dsp:txXfrm rot="-5400000">
        <a:off x="1" y="3615613"/>
        <a:ext cx="520435" cy="223043"/>
      </dsp:txXfrm>
    </dsp:sp>
    <dsp:sp modelId="{CFB8BA52-1C43-C844-B03C-4DC95DB6018D}">
      <dsp:nvSpPr>
        <dsp:cNvPr id="0" name=""/>
        <dsp:cNvSpPr/>
      </dsp:nvSpPr>
      <dsp:spPr>
        <a:xfrm rot="5400000">
          <a:off x="4315045" y="-439215"/>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r>
            <a:rPr lang="el-GR" sz="2800" kern="1200" baseline="0" dirty="0" err="1">
              <a:latin typeface="+mj-lt"/>
            </a:rPr>
            <a:t>θ</a:t>
          </a:r>
          <a:r>
            <a:rPr lang="el-GR" sz="2800" kern="1200" baseline="-25000" dirty="0" err="1">
              <a:latin typeface="+mj-lt"/>
            </a:rPr>
            <a:t>πυρίτιδας</a:t>
          </a:r>
          <a:r>
            <a:rPr lang="el-GR" sz="2800" kern="1200" dirty="0">
              <a:latin typeface="+mj-lt"/>
            </a:rPr>
            <a:t> = </a:t>
          </a:r>
          <a:r>
            <a:rPr lang="en-US" sz="2800" kern="1200" dirty="0">
              <a:latin typeface="+mj-lt"/>
            </a:rPr>
            <a:t>21</a:t>
          </a:r>
          <a:r>
            <a:rPr lang="el-GR" sz="2800" kern="1200" baseline="30000" dirty="0">
              <a:latin typeface="+mj-lt"/>
            </a:rPr>
            <a:t>ο</a:t>
          </a:r>
          <a:r>
            <a:rPr lang="en-US" sz="2800" kern="1200" dirty="0">
              <a:latin typeface="+mj-lt"/>
            </a:rPr>
            <a:t>C</a:t>
          </a:r>
        </a:p>
      </dsp:txBody>
      <dsp:txXfrm rot="-5400000">
        <a:off x="520436" y="3378986"/>
        <a:ext cx="8048890" cy="436079"/>
      </dsp:txXfrm>
    </dsp:sp>
    <dsp:sp modelId="{FA932EE8-39E0-524A-A52A-7057D542E799}">
      <dsp:nvSpPr>
        <dsp:cNvPr id="0" name=""/>
        <dsp:cNvSpPr/>
      </dsp:nvSpPr>
      <dsp:spPr>
        <a:xfrm rot="5400000">
          <a:off x="-111521" y="4137229"/>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2700000" algn="tl" rotWithShape="0">
                  <a:prstClr val="black">
                    <a:alpha val="40000"/>
                  </a:prstClr>
                </a:outerShdw>
              </a:effectLst>
              <a:latin typeface="+mj-lt"/>
            </a:rPr>
            <a:t>7</a:t>
          </a:r>
          <a:endParaRPr lang="en-US" sz="1400" b="1" kern="1200" dirty="0">
            <a:effectLst>
              <a:outerShdw blurRad="50800" dist="38100" dir="2700000" algn="tl" rotWithShape="0">
                <a:prstClr val="black">
                  <a:alpha val="40000"/>
                </a:prstClr>
              </a:outerShdw>
            </a:effectLst>
            <a:latin typeface="+mj-lt"/>
          </a:endParaRPr>
        </a:p>
      </dsp:txBody>
      <dsp:txXfrm rot="-5400000">
        <a:off x="1" y="4285926"/>
        <a:ext cx="520435" cy="223043"/>
      </dsp:txXfrm>
    </dsp:sp>
    <dsp:sp modelId="{AAFFE71C-F1C7-FD4B-A4EC-75A89F2CD262}">
      <dsp:nvSpPr>
        <dsp:cNvPr id="0" name=""/>
        <dsp:cNvSpPr/>
      </dsp:nvSpPr>
      <dsp:spPr>
        <a:xfrm rot="5400000">
          <a:off x="4315045" y="231097"/>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r>
            <a:rPr lang="el-GR" sz="2800" kern="1200" dirty="0">
              <a:latin typeface="+mj-lt"/>
            </a:rPr>
            <a:t>Σχετική υγρασία αέρα </a:t>
          </a:r>
          <a:r>
            <a:rPr lang="en-US" sz="2800" kern="1200" dirty="0">
              <a:latin typeface="+mj-lt"/>
            </a:rPr>
            <a:t>: </a:t>
          </a:r>
          <a:r>
            <a:rPr lang="el-GR" sz="2800" kern="1200" dirty="0">
              <a:latin typeface="+mj-lt"/>
            </a:rPr>
            <a:t>0</a:t>
          </a:r>
          <a:endParaRPr lang="en-US" sz="2800" kern="1200" dirty="0">
            <a:latin typeface="+mj-lt"/>
          </a:endParaRPr>
        </a:p>
      </dsp:txBody>
      <dsp:txXfrm rot="-5400000">
        <a:off x="520436" y="4049298"/>
        <a:ext cx="8048890" cy="436079"/>
      </dsp:txXfrm>
    </dsp:sp>
    <dsp:sp modelId="{3CD79CA6-5981-5545-A071-F7608BF47B06}">
      <dsp:nvSpPr>
        <dsp:cNvPr id="0" name=""/>
        <dsp:cNvSpPr/>
      </dsp:nvSpPr>
      <dsp:spPr>
        <a:xfrm rot="5400000">
          <a:off x="-111521" y="4807542"/>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2700000" algn="tl" rotWithShape="0">
                  <a:prstClr val="black">
                    <a:alpha val="40000"/>
                  </a:prstClr>
                </a:outerShdw>
              </a:effectLst>
              <a:latin typeface="+mj-lt"/>
            </a:rPr>
            <a:t>8</a:t>
          </a:r>
          <a:endParaRPr lang="en-US" sz="1400" b="1" kern="1200" dirty="0">
            <a:effectLst>
              <a:outerShdw blurRad="50800" dist="38100" dir="2700000" algn="tl" rotWithShape="0">
                <a:prstClr val="black">
                  <a:alpha val="40000"/>
                </a:prstClr>
              </a:outerShdw>
            </a:effectLst>
            <a:latin typeface="+mj-lt"/>
          </a:endParaRPr>
        </a:p>
      </dsp:txBody>
      <dsp:txXfrm rot="-5400000">
        <a:off x="1" y="4956239"/>
        <a:ext cx="520435" cy="223043"/>
      </dsp:txXfrm>
    </dsp:sp>
    <dsp:sp modelId="{9A2886FD-AD81-4E4D-AFE6-73A4A67DBCF8}">
      <dsp:nvSpPr>
        <dsp:cNvPr id="0" name=""/>
        <dsp:cNvSpPr/>
      </dsp:nvSpPr>
      <dsp:spPr>
        <a:xfrm rot="5400000">
          <a:off x="4315045" y="901410"/>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r>
            <a:rPr lang="el-GR" sz="2800" kern="1200" dirty="0">
              <a:latin typeface="+mj-lt"/>
            </a:rPr>
            <a:t>Τ</a:t>
          </a:r>
          <a:r>
            <a:rPr lang="en-US" sz="2800" kern="1200" baseline="-25000" dirty="0">
              <a:latin typeface="+mj-lt"/>
            </a:rPr>
            <a:t>ballistic</a:t>
          </a:r>
          <a:r>
            <a:rPr lang="en-US" sz="2800" kern="1200" dirty="0">
              <a:latin typeface="+mj-lt"/>
            </a:rPr>
            <a:t> </a:t>
          </a:r>
          <a:r>
            <a:rPr lang="el-GR" sz="2800" kern="1200" dirty="0">
              <a:latin typeface="+mj-lt"/>
            </a:rPr>
            <a:t>στο επίπεδο θάλασσα</a:t>
          </a:r>
          <a:r>
            <a:rPr lang="en-US" sz="2800" kern="1200" dirty="0">
              <a:latin typeface="+mj-lt"/>
            </a:rPr>
            <a:t>:</a:t>
          </a:r>
          <a:r>
            <a:rPr lang="el-GR" sz="2800" kern="1200" dirty="0">
              <a:latin typeface="+mj-lt"/>
            </a:rPr>
            <a:t> </a:t>
          </a:r>
          <a:r>
            <a:rPr lang="en-US" sz="2800" kern="1200" dirty="0">
              <a:latin typeface="+mj-lt"/>
            </a:rPr>
            <a:t>T</a:t>
          </a:r>
          <a:r>
            <a:rPr lang="en-US" sz="2800" kern="1200" baseline="-25000" dirty="0">
              <a:latin typeface="+mj-lt"/>
            </a:rPr>
            <a:t>o</a:t>
          </a:r>
          <a:r>
            <a:rPr lang="en-US" sz="2800" kern="1200" dirty="0">
              <a:latin typeface="+mj-lt"/>
            </a:rPr>
            <a:t> = 288.15K</a:t>
          </a:r>
        </a:p>
      </dsp:txBody>
      <dsp:txXfrm rot="-5400000">
        <a:off x="520436" y="4719611"/>
        <a:ext cx="8048890" cy="43607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7E72C5-C462-D74F-8889-C45E5D170208}">
      <dsp:nvSpPr>
        <dsp:cNvPr id="0" name=""/>
        <dsp:cNvSpPr/>
      </dsp:nvSpPr>
      <dsp:spPr>
        <a:xfrm rot="5400000">
          <a:off x="-111521" y="115353"/>
          <a:ext cx="743478" cy="520435"/>
        </a:xfrm>
        <a:prstGeom prst="chevron">
          <a:avLst/>
        </a:prstGeom>
        <a:solidFill>
          <a:schemeClr val="accent1"/>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effectLst>
                <a:outerShdw blurRad="50800" dist="38100" dir="2700000" algn="tl" rotWithShape="0">
                  <a:prstClr val="black">
                    <a:alpha val="40000"/>
                  </a:prstClr>
                </a:outerShdw>
              </a:effectLst>
              <a:latin typeface="+mj-lt"/>
            </a:rPr>
            <a:t>1</a:t>
          </a:r>
          <a:endParaRPr lang="en-GB" sz="2000" b="1" kern="1200" dirty="0">
            <a:effectLst>
              <a:outerShdw blurRad="50800" dist="38100" dir="2700000" algn="tl" rotWithShape="0">
                <a:prstClr val="black">
                  <a:alpha val="40000"/>
                </a:prstClr>
              </a:outerShdw>
            </a:effectLst>
            <a:latin typeface="+mj-lt"/>
          </a:endParaRPr>
        </a:p>
      </dsp:txBody>
      <dsp:txXfrm rot="-5400000">
        <a:off x="1" y="264050"/>
        <a:ext cx="520435" cy="223043"/>
      </dsp:txXfrm>
    </dsp:sp>
    <dsp:sp modelId="{9AEC7FC7-1241-494A-B4E0-8BB42D8DA10F}">
      <dsp:nvSpPr>
        <dsp:cNvPr id="0" name=""/>
        <dsp:cNvSpPr/>
      </dsp:nvSpPr>
      <dsp:spPr>
        <a:xfrm rot="5400000">
          <a:off x="4314918" y="-3758633"/>
          <a:ext cx="483515"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Font typeface="+mj-lt"/>
            <a:buNone/>
          </a:pPr>
          <a:endParaRPr lang="en-US" sz="2800" kern="1200" dirty="0">
            <a:latin typeface="+mj-lt"/>
          </a:endParaRPr>
        </a:p>
      </dsp:txBody>
      <dsp:txXfrm rot="-5400000">
        <a:off x="520436" y="59453"/>
        <a:ext cx="8048878" cy="436309"/>
      </dsp:txXfrm>
    </dsp:sp>
    <dsp:sp modelId="{22FFBF02-6A51-B145-A077-1E8FE7420415}">
      <dsp:nvSpPr>
        <dsp:cNvPr id="0" name=""/>
        <dsp:cNvSpPr/>
      </dsp:nvSpPr>
      <dsp:spPr>
        <a:xfrm rot="5400000">
          <a:off x="-111521" y="785666"/>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effectLst>
                <a:outerShdw blurRad="50800" dist="38100" dir="2700000" algn="tl" rotWithShape="0">
                  <a:prstClr val="black">
                    <a:alpha val="40000"/>
                  </a:prstClr>
                </a:outerShdw>
              </a:effectLst>
              <a:latin typeface="+mj-lt"/>
            </a:rPr>
            <a:t>2</a:t>
          </a:r>
          <a:endParaRPr lang="en-GB" sz="1800" kern="1200" dirty="0">
            <a:latin typeface="+mj-lt"/>
          </a:endParaRPr>
        </a:p>
      </dsp:txBody>
      <dsp:txXfrm rot="-5400000">
        <a:off x="1" y="934363"/>
        <a:ext cx="520435" cy="223043"/>
      </dsp:txXfrm>
    </dsp:sp>
    <dsp:sp modelId="{6CDEE65D-CD52-B442-9582-F1102B2CC2C9}">
      <dsp:nvSpPr>
        <dsp:cNvPr id="0" name=""/>
        <dsp:cNvSpPr/>
      </dsp:nvSpPr>
      <dsp:spPr>
        <a:xfrm rot="5400000">
          <a:off x="4315045" y="-3120465"/>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697736"/>
        <a:ext cx="8048890" cy="436079"/>
      </dsp:txXfrm>
    </dsp:sp>
    <dsp:sp modelId="{B499EE01-57BE-F843-B0F4-212CD9BC0085}">
      <dsp:nvSpPr>
        <dsp:cNvPr id="0" name=""/>
        <dsp:cNvSpPr/>
      </dsp:nvSpPr>
      <dsp:spPr>
        <a:xfrm rot="5400000">
          <a:off x="-111521" y="1455978"/>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mj-lt"/>
            </a:rPr>
            <a:t>3</a:t>
          </a:r>
        </a:p>
      </dsp:txBody>
      <dsp:txXfrm rot="-5400000">
        <a:off x="1" y="1604675"/>
        <a:ext cx="520435" cy="223043"/>
      </dsp:txXfrm>
    </dsp:sp>
    <dsp:sp modelId="{276C1ACF-CBF0-5045-B96D-820293FCDB55}">
      <dsp:nvSpPr>
        <dsp:cNvPr id="0" name=""/>
        <dsp:cNvSpPr/>
      </dsp:nvSpPr>
      <dsp:spPr>
        <a:xfrm rot="5400000">
          <a:off x="4315045" y="-2450153"/>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1368048"/>
        <a:ext cx="8048890" cy="436079"/>
      </dsp:txXfrm>
    </dsp:sp>
    <dsp:sp modelId="{77CB5FD9-B4D7-D343-953A-47D48E0A5548}">
      <dsp:nvSpPr>
        <dsp:cNvPr id="0" name=""/>
        <dsp:cNvSpPr/>
      </dsp:nvSpPr>
      <dsp:spPr>
        <a:xfrm rot="5400000">
          <a:off x="-111521" y="2126291"/>
          <a:ext cx="743478" cy="520435"/>
        </a:xfrm>
        <a:prstGeom prst="chevron">
          <a:avLst/>
        </a:prstGeom>
        <a:solidFill>
          <a:schemeClr val="accent1"/>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effectLst>
                <a:outerShdw blurRad="50800" dist="38100" dir="2700000" algn="tl" rotWithShape="0">
                  <a:prstClr val="black">
                    <a:alpha val="40000"/>
                  </a:prstClr>
                </a:outerShdw>
              </a:effectLst>
              <a:latin typeface="+mj-lt"/>
            </a:rPr>
            <a:t>4</a:t>
          </a:r>
        </a:p>
      </dsp:txBody>
      <dsp:txXfrm rot="-5400000">
        <a:off x="1" y="2274988"/>
        <a:ext cx="520435" cy="223043"/>
      </dsp:txXfrm>
    </dsp:sp>
    <dsp:sp modelId="{093FB2E3-5331-3341-878F-FDED0A9E65FD}">
      <dsp:nvSpPr>
        <dsp:cNvPr id="0" name=""/>
        <dsp:cNvSpPr/>
      </dsp:nvSpPr>
      <dsp:spPr>
        <a:xfrm rot="5400000">
          <a:off x="4315045" y="-1779840"/>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2038361"/>
        <a:ext cx="8048890" cy="436079"/>
      </dsp:txXfrm>
    </dsp:sp>
    <dsp:sp modelId="{A1F03AFA-8829-8445-BECB-D4E831A88AF6}">
      <dsp:nvSpPr>
        <dsp:cNvPr id="0" name=""/>
        <dsp:cNvSpPr/>
      </dsp:nvSpPr>
      <dsp:spPr>
        <a:xfrm rot="5400000">
          <a:off x="-111521" y="2796604"/>
          <a:ext cx="743478" cy="520435"/>
        </a:xfrm>
        <a:prstGeom prst="chevron">
          <a:avLst/>
        </a:prstGeom>
        <a:solidFill>
          <a:schemeClr val="accent1"/>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2700000" algn="tl" rotWithShape="0">
                  <a:prstClr val="black">
                    <a:alpha val="40000"/>
                  </a:prstClr>
                </a:outerShdw>
              </a:effectLst>
              <a:latin typeface="+mj-lt"/>
            </a:rPr>
            <a:t>5</a:t>
          </a:r>
        </a:p>
      </dsp:txBody>
      <dsp:txXfrm rot="-5400000">
        <a:off x="1" y="2945301"/>
        <a:ext cx="520435" cy="223043"/>
      </dsp:txXfrm>
    </dsp:sp>
    <dsp:sp modelId="{B1C48102-8425-D748-8D04-00F46ACF611C}">
      <dsp:nvSpPr>
        <dsp:cNvPr id="0" name=""/>
        <dsp:cNvSpPr/>
      </dsp:nvSpPr>
      <dsp:spPr>
        <a:xfrm rot="5400000">
          <a:off x="4315045" y="-1109527"/>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baseline="-25000" dirty="0">
            <a:latin typeface="+mj-lt"/>
          </a:endParaRPr>
        </a:p>
      </dsp:txBody>
      <dsp:txXfrm rot="-5400000">
        <a:off x="520436" y="2708674"/>
        <a:ext cx="8048890" cy="436079"/>
      </dsp:txXfrm>
    </dsp:sp>
    <dsp:sp modelId="{55E4965C-20A2-C340-A3E1-08D8577D18FD}">
      <dsp:nvSpPr>
        <dsp:cNvPr id="0" name=""/>
        <dsp:cNvSpPr/>
      </dsp:nvSpPr>
      <dsp:spPr>
        <a:xfrm rot="5400000">
          <a:off x="-111521" y="3466916"/>
          <a:ext cx="743478" cy="520435"/>
        </a:xfrm>
        <a:prstGeom prst="chevron">
          <a:avLst/>
        </a:prstGeom>
        <a:solidFill>
          <a:schemeClr val="accent1"/>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2700000" algn="tl" rotWithShape="0">
                  <a:prstClr val="black">
                    <a:alpha val="40000"/>
                  </a:prstClr>
                </a:outerShdw>
              </a:effectLst>
              <a:latin typeface="+mj-lt"/>
            </a:rPr>
            <a:t>6</a:t>
          </a:r>
          <a:endParaRPr lang="en-US" sz="1400" b="1" kern="1200" dirty="0">
            <a:effectLst>
              <a:outerShdw blurRad="50800" dist="38100" dir="2700000" algn="tl" rotWithShape="0">
                <a:prstClr val="black">
                  <a:alpha val="40000"/>
                </a:prstClr>
              </a:outerShdw>
            </a:effectLst>
            <a:latin typeface="+mj-lt"/>
          </a:endParaRPr>
        </a:p>
      </dsp:txBody>
      <dsp:txXfrm rot="-5400000">
        <a:off x="1" y="3615613"/>
        <a:ext cx="520435" cy="223043"/>
      </dsp:txXfrm>
    </dsp:sp>
    <dsp:sp modelId="{CFB8BA52-1C43-C844-B03C-4DC95DB6018D}">
      <dsp:nvSpPr>
        <dsp:cNvPr id="0" name=""/>
        <dsp:cNvSpPr/>
      </dsp:nvSpPr>
      <dsp:spPr>
        <a:xfrm rot="5400000">
          <a:off x="4315045" y="-439215"/>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3378986"/>
        <a:ext cx="8048890" cy="436079"/>
      </dsp:txXfrm>
    </dsp:sp>
    <dsp:sp modelId="{FA932EE8-39E0-524A-A52A-7057D542E799}">
      <dsp:nvSpPr>
        <dsp:cNvPr id="0" name=""/>
        <dsp:cNvSpPr/>
      </dsp:nvSpPr>
      <dsp:spPr>
        <a:xfrm rot="5400000">
          <a:off x="-111521" y="4137229"/>
          <a:ext cx="743478" cy="520435"/>
        </a:xfrm>
        <a:prstGeom prst="chevron">
          <a:avLst/>
        </a:prstGeom>
        <a:solidFill>
          <a:srgbClr val="FF0000"/>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2700000" algn="tl" rotWithShape="0">
                  <a:prstClr val="black">
                    <a:alpha val="40000"/>
                  </a:prstClr>
                </a:outerShdw>
              </a:effectLst>
              <a:latin typeface="+mj-lt"/>
            </a:rPr>
            <a:t>7</a:t>
          </a:r>
          <a:endParaRPr lang="en-US" sz="1400" b="1" kern="1200" dirty="0">
            <a:effectLst>
              <a:outerShdw blurRad="50800" dist="38100" dir="2700000" algn="tl" rotWithShape="0">
                <a:prstClr val="black">
                  <a:alpha val="40000"/>
                </a:prstClr>
              </a:outerShdw>
            </a:effectLst>
            <a:latin typeface="+mj-lt"/>
          </a:endParaRPr>
        </a:p>
      </dsp:txBody>
      <dsp:txXfrm rot="-5400000">
        <a:off x="1" y="4285926"/>
        <a:ext cx="520435" cy="223043"/>
      </dsp:txXfrm>
    </dsp:sp>
    <dsp:sp modelId="{AAFFE71C-F1C7-FD4B-A4EC-75A89F2CD262}">
      <dsp:nvSpPr>
        <dsp:cNvPr id="0" name=""/>
        <dsp:cNvSpPr/>
      </dsp:nvSpPr>
      <dsp:spPr>
        <a:xfrm rot="5400000">
          <a:off x="4315045" y="231097"/>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4049298"/>
        <a:ext cx="8048890" cy="436079"/>
      </dsp:txXfrm>
    </dsp:sp>
    <dsp:sp modelId="{3CD79CA6-5981-5545-A071-F7608BF47B06}">
      <dsp:nvSpPr>
        <dsp:cNvPr id="0" name=""/>
        <dsp:cNvSpPr/>
      </dsp:nvSpPr>
      <dsp:spPr>
        <a:xfrm rot="5400000">
          <a:off x="-111521" y="4807542"/>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2700000" algn="tl" rotWithShape="0">
                  <a:prstClr val="black">
                    <a:alpha val="40000"/>
                  </a:prstClr>
                </a:outerShdw>
              </a:effectLst>
              <a:latin typeface="+mj-lt"/>
            </a:rPr>
            <a:t>8</a:t>
          </a:r>
          <a:endParaRPr lang="en-US" sz="1400" b="1" kern="1200" dirty="0">
            <a:effectLst>
              <a:outerShdw blurRad="50800" dist="38100" dir="2700000" algn="tl" rotWithShape="0">
                <a:prstClr val="black">
                  <a:alpha val="40000"/>
                </a:prstClr>
              </a:outerShdw>
            </a:effectLst>
            <a:latin typeface="+mj-lt"/>
          </a:endParaRPr>
        </a:p>
      </dsp:txBody>
      <dsp:txXfrm rot="-5400000">
        <a:off x="1" y="4956239"/>
        <a:ext cx="520435" cy="223043"/>
      </dsp:txXfrm>
    </dsp:sp>
    <dsp:sp modelId="{9A2886FD-AD81-4E4D-AFE6-73A4A67DBCF8}">
      <dsp:nvSpPr>
        <dsp:cNvPr id="0" name=""/>
        <dsp:cNvSpPr/>
      </dsp:nvSpPr>
      <dsp:spPr>
        <a:xfrm rot="5400000">
          <a:off x="4315045" y="901410"/>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4719611"/>
        <a:ext cx="8048890" cy="43607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7E72C5-C462-D74F-8889-C45E5D170208}">
      <dsp:nvSpPr>
        <dsp:cNvPr id="0" name=""/>
        <dsp:cNvSpPr/>
      </dsp:nvSpPr>
      <dsp:spPr>
        <a:xfrm rot="5400000">
          <a:off x="-111521" y="115353"/>
          <a:ext cx="743478" cy="520435"/>
        </a:xfrm>
        <a:prstGeom prst="chevron">
          <a:avLst/>
        </a:prstGeom>
        <a:solidFill>
          <a:schemeClr val="accent1"/>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effectLst>
                <a:outerShdw blurRad="50800" dist="38100" dir="2700000" algn="tl" rotWithShape="0">
                  <a:prstClr val="black">
                    <a:alpha val="40000"/>
                  </a:prstClr>
                </a:outerShdw>
              </a:effectLst>
              <a:latin typeface="+mj-lt"/>
            </a:rPr>
            <a:t>1</a:t>
          </a:r>
          <a:endParaRPr lang="en-GB" sz="2000" b="1" kern="1200" dirty="0">
            <a:effectLst>
              <a:outerShdw blurRad="50800" dist="38100" dir="2700000" algn="tl" rotWithShape="0">
                <a:prstClr val="black">
                  <a:alpha val="40000"/>
                </a:prstClr>
              </a:outerShdw>
            </a:effectLst>
            <a:latin typeface="+mj-lt"/>
          </a:endParaRPr>
        </a:p>
      </dsp:txBody>
      <dsp:txXfrm rot="-5400000">
        <a:off x="1" y="264050"/>
        <a:ext cx="520435" cy="223043"/>
      </dsp:txXfrm>
    </dsp:sp>
    <dsp:sp modelId="{9AEC7FC7-1241-494A-B4E0-8BB42D8DA10F}">
      <dsp:nvSpPr>
        <dsp:cNvPr id="0" name=""/>
        <dsp:cNvSpPr/>
      </dsp:nvSpPr>
      <dsp:spPr>
        <a:xfrm rot="5400000">
          <a:off x="4314918" y="-3758633"/>
          <a:ext cx="483515"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Font typeface="+mj-lt"/>
            <a:buNone/>
          </a:pPr>
          <a:endParaRPr lang="en-US" sz="2800" kern="1200" dirty="0">
            <a:latin typeface="+mj-lt"/>
          </a:endParaRPr>
        </a:p>
      </dsp:txBody>
      <dsp:txXfrm rot="-5400000">
        <a:off x="520436" y="59453"/>
        <a:ext cx="8048878" cy="436309"/>
      </dsp:txXfrm>
    </dsp:sp>
    <dsp:sp modelId="{22FFBF02-6A51-B145-A077-1E8FE7420415}">
      <dsp:nvSpPr>
        <dsp:cNvPr id="0" name=""/>
        <dsp:cNvSpPr/>
      </dsp:nvSpPr>
      <dsp:spPr>
        <a:xfrm rot="5400000">
          <a:off x="-111521" y="785666"/>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effectLst>
                <a:outerShdw blurRad="50800" dist="38100" dir="2700000" algn="tl" rotWithShape="0">
                  <a:prstClr val="black">
                    <a:alpha val="40000"/>
                  </a:prstClr>
                </a:outerShdw>
              </a:effectLst>
              <a:latin typeface="+mj-lt"/>
            </a:rPr>
            <a:t>2</a:t>
          </a:r>
          <a:endParaRPr lang="en-GB" sz="1800" kern="1200" dirty="0">
            <a:latin typeface="+mj-lt"/>
          </a:endParaRPr>
        </a:p>
      </dsp:txBody>
      <dsp:txXfrm rot="-5400000">
        <a:off x="1" y="934363"/>
        <a:ext cx="520435" cy="223043"/>
      </dsp:txXfrm>
    </dsp:sp>
    <dsp:sp modelId="{6CDEE65D-CD52-B442-9582-F1102B2CC2C9}">
      <dsp:nvSpPr>
        <dsp:cNvPr id="0" name=""/>
        <dsp:cNvSpPr/>
      </dsp:nvSpPr>
      <dsp:spPr>
        <a:xfrm rot="5400000">
          <a:off x="4315045" y="-3120465"/>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697736"/>
        <a:ext cx="8048890" cy="436079"/>
      </dsp:txXfrm>
    </dsp:sp>
    <dsp:sp modelId="{B499EE01-57BE-F843-B0F4-212CD9BC0085}">
      <dsp:nvSpPr>
        <dsp:cNvPr id="0" name=""/>
        <dsp:cNvSpPr/>
      </dsp:nvSpPr>
      <dsp:spPr>
        <a:xfrm rot="5400000">
          <a:off x="-111521" y="1455978"/>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mj-lt"/>
            </a:rPr>
            <a:t>3</a:t>
          </a:r>
        </a:p>
      </dsp:txBody>
      <dsp:txXfrm rot="-5400000">
        <a:off x="1" y="1604675"/>
        <a:ext cx="520435" cy="223043"/>
      </dsp:txXfrm>
    </dsp:sp>
    <dsp:sp modelId="{276C1ACF-CBF0-5045-B96D-820293FCDB55}">
      <dsp:nvSpPr>
        <dsp:cNvPr id="0" name=""/>
        <dsp:cNvSpPr/>
      </dsp:nvSpPr>
      <dsp:spPr>
        <a:xfrm rot="5400000">
          <a:off x="4315045" y="-2450153"/>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1368048"/>
        <a:ext cx="8048890" cy="436079"/>
      </dsp:txXfrm>
    </dsp:sp>
    <dsp:sp modelId="{77CB5FD9-B4D7-D343-953A-47D48E0A5548}">
      <dsp:nvSpPr>
        <dsp:cNvPr id="0" name=""/>
        <dsp:cNvSpPr/>
      </dsp:nvSpPr>
      <dsp:spPr>
        <a:xfrm rot="5400000">
          <a:off x="-111521" y="2126291"/>
          <a:ext cx="743478" cy="520435"/>
        </a:xfrm>
        <a:prstGeom prst="chevron">
          <a:avLst/>
        </a:prstGeom>
        <a:solidFill>
          <a:schemeClr val="accent1"/>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effectLst>
                <a:outerShdw blurRad="50800" dist="38100" dir="2700000" algn="tl" rotWithShape="0">
                  <a:prstClr val="black">
                    <a:alpha val="40000"/>
                  </a:prstClr>
                </a:outerShdw>
              </a:effectLst>
              <a:latin typeface="+mj-lt"/>
            </a:rPr>
            <a:t>4</a:t>
          </a:r>
        </a:p>
      </dsp:txBody>
      <dsp:txXfrm rot="-5400000">
        <a:off x="1" y="2274988"/>
        <a:ext cx="520435" cy="223043"/>
      </dsp:txXfrm>
    </dsp:sp>
    <dsp:sp modelId="{093FB2E3-5331-3341-878F-FDED0A9E65FD}">
      <dsp:nvSpPr>
        <dsp:cNvPr id="0" name=""/>
        <dsp:cNvSpPr/>
      </dsp:nvSpPr>
      <dsp:spPr>
        <a:xfrm rot="5400000">
          <a:off x="4315045" y="-1779840"/>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2038361"/>
        <a:ext cx="8048890" cy="436079"/>
      </dsp:txXfrm>
    </dsp:sp>
    <dsp:sp modelId="{A1F03AFA-8829-8445-BECB-D4E831A88AF6}">
      <dsp:nvSpPr>
        <dsp:cNvPr id="0" name=""/>
        <dsp:cNvSpPr/>
      </dsp:nvSpPr>
      <dsp:spPr>
        <a:xfrm rot="5400000">
          <a:off x="-111521" y="2796604"/>
          <a:ext cx="743478" cy="520435"/>
        </a:xfrm>
        <a:prstGeom prst="chevron">
          <a:avLst/>
        </a:prstGeom>
        <a:solidFill>
          <a:schemeClr val="accent1"/>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2700000" algn="tl" rotWithShape="0">
                  <a:prstClr val="black">
                    <a:alpha val="40000"/>
                  </a:prstClr>
                </a:outerShdw>
              </a:effectLst>
              <a:latin typeface="+mj-lt"/>
            </a:rPr>
            <a:t>5</a:t>
          </a:r>
        </a:p>
      </dsp:txBody>
      <dsp:txXfrm rot="-5400000">
        <a:off x="1" y="2945301"/>
        <a:ext cx="520435" cy="223043"/>
      </dsp:txXfrm>
    </dsp:sp>
    <dsp:sp modelId="{B1C48102-8425-D748-8D04-00F46ACF611C}">
      <dsp:nvSpPr>
        <dsp:cNvPr id="0" name=""/>
        <dsp:cNvSpPr/>
      </dsp:nvSpPr>
      <dsp:spPr>
        <a:xfrm rot="5400000">
          <a:off x="4315045" y="-1109527"/>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baseline="-25000" dirty="0">
            <a:latin typeface="+mj-lt"/>
          </a:endParaRPr>
        </a:p>
      </dsp:txBody>
      <dsp:txXfrm rot="-5400000">
        <a:off x="520436" y="2708674"/>
        <a:ext cx="8048890" cy="436079"/>
      </dsp:txXfrm>
    </dsp:sp>
    <dsp:sp modelId="{55E4965C-20A2-C340-A3E1-08D8577D18FD}">
      <dsp:nvSpPr>
        <dsp:cNvPr id="0" name=""/>
        <dsp:cNvSpPr/>
      </dsp:nvSpPr>
      <dsp:spPr>
        <a:xfrm rot="5400000">
          <a:off x="-111521" y="3466916"/>
          <a:ext cx="743478" cy="520435"/>
        </a:xfrm>
        <a:prstGeom prst="chevron">
          <a:avLst/>
        </a:prstGeom>
        <a:solidFill>
          <a:schemeClr val="accent1"/>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2700000" algn="tl" rotWithShape="0">
                  <a:prstClr val="black">
                    <a:alpha val="40000"/>
                  </a:prstClr>
                </a:outerShdw>
              </a:effectLst>
              <a:latin typeface="+mj-lt"/>
            </a:rPr>
            <a:t>6</a:t>
          </a:r>
          <a:endParaRPr lang="en-US" sz="1400" b="1" kern="1200" dirty="0">
            <a:effectLst>
              <a:outerShdw blurRad="50800" dist="38100" dir="2700000" algn="tl" rotWithShape="0">
                <a:prstClr val="black">
                  <a:alpha val="40000"/>
                </a:prstClr>
              </a:outerShdw>
            </a:effectLst>
            <a:latin typeface="+mj-lt"/>
          </a:endParaRPr>
        </a:p>
      </dsp:txBody>
      <dsp:txXfrm rot="-5400000">
        <a:off x="1" y="3615613"/>
        <a:ext cx="520435" cy="223043"/>
      </dsp:txXfrm>
    </dsp:sp>
    <dsp:sp modelId="{CFB8BA52-1C43-C844-B03C-4DC95DB6018D}">
      <dsp:nvSpPr>
        <dsp:cNvPr id="0" name=""/>
        <dsp:cNvSpPr/>
      </dsp:nvSpPr>
      <dsp:spPr>
        <a:xfrm rot="5400000">
          <a:off x="4315045" y="-439215"/>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3378986"/>
        <a:ext cx="8048890" cy="436079"/>
      </dsp:txXfrm>
    </dsp:sp>
    <dsp:sp modelId="{FA932EE8-39E0-524A-A52A-7057D542E799}">
      <dsp:nvSpPr>
        <dsp:cNvPr id="0" name=""/>
        <dsp:cNvSpPr/>
      </dsp:nvSpPr>
      <dsp:spPr>
        <a:xfrm rot="5400000">
          <a:off x="-111521" y="4137229"/>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2700000" algn="tl" rotWithShape="0">
                  <a:prstClr val="black">
                    <a:alpha val="40000"/>
                  </a:prstClr>
                </a:outerShdw>
              </a:effectLst>
              <a:latin typeface="+mj-lt"/>
            </a:rPr>
            <a:t>7</a:t>
          </a:r>
          <a:endParaRPr lang="en-US" sz="1400" b="1" kern="1200" dirty="0">
            <a:effectLst>
              <a:outerShdw blurRad="50800" dist="38100" dir="2700000" algn="tl" rotWithShape="0">
                <a:prstClr val="black">
                  <a:alpha val="40000"/>
                </a:prstClr>
              </a:outerShdw>
            </a:effectLst>
            <a:latin typeface="+mj-lt"/>
          </a:endParaRPr>
        </a:p>
      </dsp:txBody>
      <dsp:txXfrm rot="-5400000">
        <a:off x="1" y="4285926"/>
        <a:ext cx="520435" cy="223043"/>
      </dsp:txXfrm>
    </dsp:sp>
    <dsp:sp modelId="{AAFFE71C-F1C7-FD4B-A4EC-75A89F2CD262}">
      <dsp:nvSpPr>
        <dsp:cNvPr id="0" name=""/>
        <dsp:cNvSpPr/>
      </dsp:nvSpPr>
      <dsp:spPr>
        <a:xfrm rot="5400000">
          <a:off x="4315045" y="231097"/>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4049298"/>
        <a:ext cx="8048890" cy="436079"/>
      </dsp:txXfrm>
    </dsp:sp>
    <dsp:sp modelId="{3CD79CA6-5981-5545-A071-F7608BF47B06}">
      <dsp:nvSpPr>
        <dsp:cNvPr id="0" name=""/>
        <dsp:cNvSpPr/>
      </dsp:nvSpPr>
      <dsp:spPr>
        <a:xfrm rot="5400000">
          <a:off x="-111521" y="4807542"/>
          <a:ext cx="743478" cy="520435"/>
        </a:xfrm>
        <a:prstGeom prst="chevron">
          <a:avLst/>
        </a:prstGeom>
        <a:solidFill>
          <a:srgbClr val="FF0000"/>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2700000" algn="tl" rotWithShape="0">
                  <a:prstClr val="black">
                    <a:alpha val="40000"/>
                  </a:prstClr>
                </a:outerShdw>
              </a:effectLst>
              <a:latin typeface="+mj-lt"/>
            </a:rPr>
            <a:t>8</a:t>
          </a:r>
          <a:endParaRPr lang="en-US" sz="1400" b="1" kern="1200" dirty="0">
            <a:effectLst>
              <a:outerShdw blurRad="50800" dist="38100" dir="2700000" algn="tl" rotWithShape="0">
                <a:prstClr val="black">
                  <a:alpha val="40000"/>
                </a:prstClr>
              </a:outerShdw>
            </a:effectLst>
            <a:latin typeface="+mj-lt"/>
          </a:endParaRPr>
        </a:p>
      </dsp:txBody>
      <dsp:txXfrm rot="-5400000">
        <a:off x="1" y="4956239"/>
        <a:ext cx="520435" cy="223043"/>
      </dsp:txXfrm>
    </dsp:sp>
    <dsp:sp modelId="{9A2886FD-AD81-4E4D-AFE6-73A4A67DBCF8}">
      <dsp:nvSpPr>
        <dsp:cNvPr id="0" name=""/>
        <dsp:cNvSpPr/>
      </dsp:nvSpPr>
      <dsp:spPr>
        <a:xfrm rot="5400000">
          <a:off x="4315045" y="901410"/>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4719611"/>
        <a:ext cx="8048890" cy="4360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7E72C5-C462-D74F-8889-C45E5D170208}">
      <dsp:nvSpPr>
        <dsp:cNvPr id="0" name=""/>
        <dsp:cNvSpPr/>
      </dsp:nvSpPr>
      <dsp:spPr>
        <a:xfrm rot="5400000">
          <a:off x="-111521" y="115353"/>
          <a:ext cx="743478" cy="520435"/>
        </a:xfrm>
        <a:prstGeom prst="chevron">
          <a:avLst/>
        </a:prstGeom>
        <a:solidFill>
          <a:srgbClr val="FF0000"/>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effectLst>
                <a:outerShdw blurRad="50800" dist="38100" dir="2700000" algn="tl" rotWithShape="0">
                  <a:prstClr val="black">
                    <a:alpha val="40000"/>
                  </a:prstClr>
                </a:outerShdw>
              </a:effectLst>
              <a:latin typeface="+mj-lt"/>
            </a:rPr>
            <a:t>1</a:t>
          </a:r>
          <a:endParaRPr lang="en-GB" sz="2000" b="1" kern="1200" dirty="0">
            <a:effectLst>
              <a:outerShdw blurRad="50800" dist="38100" dir="2700000" algn="tl" rotWithShape="0">
                <a:prstClr val="black">
                  <a:alpha val="40000"/>
                </a:prstClr>
              </a:outerShdw>
            </a:effectLst>
            <a:latin typeface="+mj-lt"/>
          </a:endParaRPr>
        </a:p>
      </dsp:txBody>
      <dsp:txXfrm rot="-5400000">
        <a:off x="1" y="264050"/>
        <a:ext cx="520435" cy="223043"/>
      </dsp:txXfrm>
    </dsp:sp>
    <dsp:sp modelId="{9AEC7FC7-1241-494A-B4E0-8BB42D8DA10F}">
      <dsp:nvSpPr>
        <dsp:cNvPr id="0" name=""/>
        <dsp:cNvSpPr/>
      </dsp:nvSpPr>
      <dsp:spPr>
        <a:xfrm rot="5400000">
          <a:off x="4314918" y="-3758633"/>
          <a:ext cx="483515"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Font typeface="+mj-lt"/>
            <a:buNone/>
          </a:pPr>
          <a:endParaRPr lang="en-US" sz="2800" kern="1200" dirty="0">
            <a:latin typeface="+mj-lt"/>
          </a:endParaRPr>
        </a:p>
      </dsp:txBody>
      <dsp:txXfrm rot="-5400000">
        <a:off x="520436" y="59453"/>
        <a:ext cx="8048878" cy="436309"/>
      </dsp:txXfrm>
    </dsp:sp>
    <dsp:sp modelId="{22FFBF02-6A51-B145-A077-1E8FE7420415}">
      <dsp:nvSpPr>
        <dsp:cNvPr id="0" name=""/>
        <dsp:cNvSpPr/>
      </dsp:nvSpPr>
      <dsp:spPr>
        <a:xfrm rot="5400000">
          <a:off x="-111521" y="785666"/>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effectLst>
                <a:outerShdw blurRad="50800" dist="38100" dir="2700000" algn="tl" rotWithShape="0">
                  <a:prstClr val="black">
                    <a:alpha val="40000"/>
                  </a:prstClr>
                </a:outerShdw>
              </a:effectLst>
              <a:latin typeface="+mj-lt"/>
            </a:rPr>
            <a:t>2</a:t>
          </a:r>
          <a:endParaRPr lang="en-GB" sz="1800" kern="1200" dirty="0">
            <a:latin typeface="+mj-lt"/>
          </a:endParaRPr>
        </a:p>
      </dsp:txBody>
      <dsp:txXfrm rot="-5400000">
        <a:off x="1" y="934363"/>
        <a:ext cx="520435" cy="223043"/>
      </dsp:txXfrm>
    </dsp:sp>
    <dsp:sp modelId="{6CDEE65D-CD52-B442-9582-F1102B2CC2C9}">
      <dsp:nvSpPr>
        <dsp:cNvPr id="0" name=""/>
        <dsp:cNvSpPr/>
      </dsp:nvSpPr>
      <dsp:spPr>
        <a:xfrm rot="5400000">
          <a:off x="4315045" y="-3120465"/>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697736"/>
        <a:ext cx="8048890" cy="436079"/>
      </dsp:txXfrm>
    </dsp:sp>
    <dsp:sp modelId="{B499EE01-57BE-F843-B0F4-212CD9BC0085}">
      <dsp:nvSpPr>
        <dsp:cNvPr id="0" name=""/>
        <dsp:cNvSpPr/>
      </dsp:nvSpPr>
      <dsp:spPr>
        <a:xfrm rot="5400000">
          <a:off x="-111521" y="1455978"/>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mj-lt"/>
            </a:rPr>
            <a:t>3</a:t>
          </a:r>
        </a:p>
      </dsp:txBody>
      <dsp:txXfrm rot="-5400000">
        <a:off x="1" y="1604675"/>
        <a:ext cx="520435" cy="223043"/>
      </dsp:txXfrm>
    </dsp:sp>
    <dsp:sp modelId="{276C1ACF-CBF0-5045-B96D-820293FCDB55}">
      <dsp:nvSpPr>
        <dsp:cNvPr id="0" name=""/>
        <dsp:cNvSpPr/>
      </dsp:nvSpPr>
      <dsp:spPr>
        <a:xfrm rot="5400000">
          <a:off x="4315045" y="-2450153"/>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1368048"/>
        <a:ext cx="8048890" cy="436079"/>
      </dsp:txXfrm>
    </dsp:sp>
    <dsp:sp modelId="{77CB5FD9-B4D7-D343-953A-47D48E0A5548}">
      <dsp:nvSpPr>
        <dsp:cNvPr id="0" name=""/>
        <dsp:cNvSpPr/>
      </dsp:nvSpPr>
      <dsp:spPr>
        <a:xfrm rot="5400000">
          <a:off x="-111521" y="2126291"/>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effectLst>
                <a:outerShdw blurRad="50800" dist="38100" dir="2700000" algn="tl" rotWithShape="0">
                  <a:prstClr val="black">
                    <a:alpha val="40000"/>
                  </a:prstClr>
                </a:outerShdw>
              </a:effectLst>
              <a:latin typeface="+mj-lt"/>
            </a:rPr>
            <a:t>4</a:t>
          </a:r>
        </a:p>
      </dsp:txBody>
      <dsp:txXfrm rot="-5400000">
        <a:off x="1" y="2274988"/>
        <a:ext cx="520435" cy="223043"/>
      </dsp:txXfrm>
    </dsp:sp>
    <dsp:sp modelId="{093FB2E3-5331-3341-878F-FDED0A9E65FD}">
      <dsp:nvSpPr>
        <dsp:cNvPr id="0" name=""/>
        <dsp:cNvSpPr/>
      </dsp:nvSpPr>
      <dsp:spPr>
        <a:xfrm rot="5400000">
          <a:off x="4315045" y="-1779840"/>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2038361"/>
        <a:ext cx="8048890" cy="436079"/>
      </dsp:txXfrm>
    </dsp:sp>
    <dsp:sp modelId="{A1F03AFA-8829-8445-BECB-D4E831A88AF6}">
      <dsp:nvSpPr>
        <dsp:cNvPr id="0" name=""/>
        <dsp:cNvSpPr/>
      </dsp:nvSpPr>
      <dsp:spPr>
        <a:xfrm rot="5400000">
          <a:off x="-111521" y="2796604"/>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2700000" algn="tl" rotWithShape="0">
                  <a:prstClr val="black">
                    <a:alpha val="40000"/>
                  </a:prstClr>
                </a:outerShdw>
              </a:effectLst>
              <a:latin typeface="+mj-lt"/>
            </a:rPr>
            <a:t>5</a:t>
          </a:r>
        </a:p>
      </dsp:txBody>
      <dsp:txXfrm rot="-5400000">
        <a:off x="1" y="2945301"/>
        <a:ext cx="520435" cy="223043"/>
      </dsp:txXfrm>
    </dsp:sp>
    <dsp:sp modelId="{B1C48102-8425-D748-8D04-00F46ACF611C}">
      <dsp:nvSpPr>
        <dsp:cNvPr id="0" name=""/>
        <dsp:cNvSpPr/>
      </dsp:nvSpPr>
      <dsp:spPr>
        <a:xfrm rot="5400000">
          <a:off x="4315045" y="-1109527"/>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baseline="-25000" dirty="0">
            <a:latin typeface="+mj-lt"/>
          </a:endParaRPr>
        </a:p>
      </dsp:txBody>
      <dsp:txXfrm rot="-5400000">
        <a:off x="520436" y="2708674"/>
        <a:ext cx="8048890" cy="436079"/>
      </dsp:txXfrm>
    </dsp:sp>
    <dsp:sp modelId="{55E4965C-20A2-C340-A3E1-08D8577D18FD}">
      <dsp:nvSpPr>
        <dsp:cNvPr id="0" name=""/>
        <dsp:cNvSpPr/>
      </dsp:nvSpPr>
      <dsp:spPr>
        <a:xfrm rot="5400000">
          <a:off x="-111521" y="3466916"/>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2700000" algn="tl" rotWithShape="0">
                  <a:prstClr val="black">
                    <a:alpha val="40000"/>
                  </a:prstClr>
                </a:outerShdw>
              </a:effectLst>
              <a:latin typeface="+mj-lt"/>
            </a:rPr>
            <a:t>6</a:t>
          </a:r>
          <a:endParaRPr lang="en-US" sz="1400" b="1" kern="1200" dirty="0">
            <a:effectLst>
              <a:outerShdw blurRad="50800" dist="38100" dir="2700000" algn="tl" rotWithShape="0">
                <a:prstClr val="black">
                  <a:alpha val="40000"/>
                </a:prstClr>
              </a:outerShdw>
            </a:effectLst>
            <a:latin typeface="+mj-lt"/>
          </a:endParaRPr>
        </a:p>
      </dsp:txBody>
      <dsp:txXfrm rot="-5400000">
        <a:off x="1" y="3615613"/>
        <a:ext cx="520435" cy="223043"/>
      </dsp:txXfrm>
    </dsp:sp>
    <dsp:sp modelId="{CFB8BA52-1C43-C844-B03C-4DC95DB6018D}">
      <dsp:nvSpPr>
        <dsp:cNvPr id="0" name=""/>
        <dsp:cNvSpPr/>
      </dsp:nvSpPr>
      <dsp:spPr>
        <a:xfrm rot="5400000">
          <a:off x="4315045" y="-439215"/>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3378986"/>
        <a:ext cx="8048890" cy="436079"/>
      </dsp:txXfrm>
    </dsp:sp>
    <dsp:sp modelId="{FA932EE8-39E0-524A-A52A-7057D542E799}">
      <dsp:nvSpPr>
        <dsp:cNvPr id="0" name=""/>
        <dsp:cNvSpPr/>
      </dsp:nvSpPr>
      <dsp:spPr>
        <a:xfrm rot="5400000">
          <a:off x="-111521" y="4137229"/>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2700000" algn="tl" rotWithShape="0">
                  <a:prstClr val="black">
                    <a:alpha val="40000"/>
                  </a:prstClr>
                </a:outerShdw>
              </a:effectLst>
              <a:latin typeface="+mj-lt"/>
            </a:rPr>
            <a:t>7</a:t>
          </a:r>
          <a:endParaRPr lang="en-US" sz="1400" b="1" kern="1200" dirty="0">
            <a:effectLst>
              <a:outerShdw blurRad="50800" dist="38100" dir="2700000" algn="tl" rotWithShape="0">
                <a:prstClr val="black">
                  <a:alpha val="40000"/>
                </a:prstClr>
              </a:outerShdw>
            </a:effectLst>
            <a:latin typeface="+mj-lt"/>
          </a:endParaRPr>
        </a:p>
      </dsp:txBody>
      <dsp:txXfrm rot="-5400000">
        <a:off x="1" y="4285926"/>
        <a:ext cx="520435" cy="223043"/>
      </dsp:txXfrm>
    </dsp:sp>
    <dsp:sp modelId="{AAFFE71C-F1C7-FD4B-A4EC-75A89F2CD262}">
      <dsp:nvSpPr>
        <dsp:cNvPr id="0" name=""/>
        <dsp:cNvSpPr/>
      </dsp:nvSpPr>
      <dsp:spPr>
        <a:xfrm rot="5400000">
          <a:off x="4315045" y="231097"/>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4049298"/>
        <a:ext cx="8048890" cy="436079"/>
      </dsp:txXfrm>
    </dsp:sp>
    <dsp:sp modelId="{3CD79CA6-5981-5545-A071-F7608BF47B06}">
      <dsp:nvSpPr>
        <dsp:cNvPr id="0" name=""/>
        <dsp:cNvSpPr/>
      </dsp:nvSpPr>
      <dsp:spPr>
        <a:xfrm rot="5400000">
          <a:off x="-111521" y="4807542"/>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2700000" algn="tl" rotWithShape="0">
                  <a:prstClr val="black">
                    <a:alpha val="40000"/>
                  </a:prstClr>
                </a:outerShdw>
              </a:effectLst>
              <a:latin typeface="+mj-lt"/>
            </a:rPr>
            <a:t>8</a:t>
          </a:r>
          <a:endParaRPr lang="en-US" sz="1400" b="1" kern="1200" dirty="0">
            <a:effectLst>
              <a:outerShdw blurRad="50800" dist="38100" dir="2700000" algn="tl" rotWithShape="0">
                <a:prstClr val="black">
                  <a:alpha val="40000"/>
                </a:prstClr>
              </a:outerShdw>
            </a:effectLst>
            <a:latin typeface="+mj-lt"/>
          </a:endParaRPr>
        </a:p>
      </dsp:txBody>
      <dsp:txXfrm rot="-5400000">
        <a:off x="1" y="4956239"/>
        <a:ext cx="520435" cy="223043"/>
      </dsp:txXfrm>
    </dsp:sp>
    <dsp:sp modelId="{9A2886FD-AD81-4E4D-AFE6-73A4A67DBCF8}">
      <dsp:nvSpPr>
        <dsp:cNvPr id="0" name=""/>
        <dsp:cNvSpPr/>
      </dsp:nvSpPr>
      <dsp:spPr>
        <a:xfrm rot="5400000">
          <a:off x="4315045" y="901410"/>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4719611"/>
        <a:ext cx="8048890" cy="4360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7E72C5-C462-D74F-8889-C45E5D170208}">
      <dsp:nvSpPr>
        <dsp:cNvPr id="0" name=""/>
        <dsp:cNvSpPr/>
      </dsp:nvSpPr>
      <dsp:spPr>
        <a:xfrm rot="5400000">
          <a:off x="-111521" y="115353"/>
          <a:ext cx="743478" cy="520435"/>
        </a:xfrm>
        <a:prstGeom prst="chevron">
          <a:avLst/>
        </a:prstGeom>
        <a:solidFill>
          <a:schemeClr val="accent1"/>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effectLst>
                <a:outerShdw blurRad="50800" dist="38100" dir="2700000" algn="tl" rotWithShape="0">
                  <a:prstClr val="black">
                    <a:alpha val="40000"/>
                  </a:prstClr>
                </a:outerShdw>
              </a:effectLst>
              <a:latin typeface="+mj-lt"/>
            </a:rPr>
            <a:t>1</a:t>
          </a:r>
          <a:endParaRPr lang="en-GB" sz="2000" b="1" kern="1200" dirty="0">
            <a:effectLst>
              <a:outerShdw blurRad="50800" dist="38100" dir="2700000" algn="tl" rotWithShape="0">
                <a:prstClr val="black">
                  <a:alpha val="40000"/>
                </a:prstClr>
              </a:outerShdw>
            </a:effectLst>
            <a:latin typeface="+mj-lt"/>
          </a:endParaRPr>
        </a:p>
      </dsp:txBody>
      <dsp:txXfrm rot="-5400000">
        <a:off x="1" y="264050"/>
        <a:ext cx="520435" cy="223043"/>
      </dsp:txXfrm>
    </dsp:sp>
    <dsp:sp modelId="{9AEC7FC7-1241-494A-B4E0-8BB42D8DA10F}">
      <dsp:nvSpPr>
        <dsp:cNvPr id="0" name=""/>
        <dsp:cNvSpPr/>
      </dsp:nvSpPr>
      <dsp:spPr>
        <a:xfrm rot="5400000">
          <a:off x="4314918" y="-3758633"/>
          <a:ext cx="483515"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Font typeface="+mj-lt"/>
            <a:buNone/>
          </a:pPr>
          <a:endParaRPr lang="en-US" sz="2800" kern="1200" dirty="0">
            <a:latin typeface="+mj-lt"/>
          </a:endParaRPr>
        </a:p>
      </dsp:txBody>
      <dsp:txXfrm rot="-5400000">
        <a:off x="520436" y="59453"/>
        <a:ext cx="8048878" cy="436309"/>
      </dsp:txXfrm>
    </dsp:sp>
    <dsp:sp modelId="{22FFBF02-6A51-B145-A077-1E8FE7420415}">
      <dsp:nvSpPr>
        <dsp:cNvPr id="0" name=""/>
        <dsp:cNvSpPr/>
      </dsp:nvSpPr>
      <dsp:spPr>
        <a:xfrm rot="5400000">
          <a:off x="-111521" y="785666"/>
          <a:ext cx="743478" cy="520435"/>
        </a:xfrm>
        <a:prstGeom prst="chevron">
          <a:avLst/>
        </a:prstGeom>
        <a:solidFill>
          <a:srgbClr val="FF0000"/>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effectLst>
                <a:outerShdw blurRad="50800" dist="38100" dir="2700000" algn="tl" rotWithShape="0">
                  <a:prstClr val="black">
                    <a:alpha val="40000"/>
                  </a:prstClr>
                </a:outerShdw>
              </a:effectLst>
              <a:latin typeface="+mj-lt"/>
            </a:rPr>
            <a:t>2</a:t>
          </a:r>
          <a:endParaRPr lang="en-GB" sz="1800" kern="1200" dirty="0">
            <a:latin typeface="+mj-lt"/>
          </a:endParaRPr>
        </a:p>
      </dsp:txBody>
      <dsp:txXfrm rot="-5400000">
        <a:off x="1" y="934363"/>
        <a:ext cx="520435" cy="223043"/>
      </dsp:txXfrm>
    </dsp:sp>
    <dsp:sp modelId="{6CDEE65D-CD52-B442-9582-F1102B2CC2C9}">
      <dsp:nvSpPr>
        <dsp:cNvPr id="0" name=""/>
        <dsp:cNvSpPr/>
      </dsp:nvSpPr>
      <dsp:spPr>
        <a:xfrm rot="5400000">
          <a:off x="4315045" y="-3120465"/>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697736"/>
        <a:ext cx="8048890" cy="436079"/>
      </dsp:txXfrm>
    </dsp:sp>
    <dsp:sp modelId="{B499EE01-57BE-F843-B0F4-212CD9BC0085}">
      <dsp:nvSpPr>
        <dsp:cNvPr id="0" name=""/>
        <dsp:cNvSpPr/>
      </dsp:nvSpPr>
      <dsp:spPr>
        <a:xfrm rot="5400000">
          <a:off x="-111521" y="1455978"/>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mj-lt"/>
            </a:rPr>
            <a:t>3</a:t>
          </a:r>
        </a:p>
      </dsp:txBody>
      <dsp:txXfrm rot="-5400000">
        <a:off x="1" y="1604675"/>
        <a:ext cx="520435" cy="223043"/>
      </dsp:txXfrm>
    </dsp:sp>
    <dsp:sp modelId="{276C1ACF-CBF0-5045-B96D-820293FCDB55}">
      <dsp:nvSpPr>
        <dsp:cNvPr id="0" name=""/>
        <dsp:cNvSpPr/>
      </dsp:nvSpPr>
      <dsp:spPr>
        <a:xfrm rot="5400000">
          <a:off x="4315045" y="-2450153"/>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1368048"/>
        <a:ext cx="8048890" cy="436079"/>
      </dsp:txXfrm>
    </dsp:sp>
    <dsp:sp modelId="{77CB5FD9-B4D7-D343-953A-47D48E0A5548}">
      <dsp:nvSpPr>
        <dsp:cNvPr id="0" name=""/>
        <dsp:cNvSpPr/>
      </dsp:nvSpPr>
      <dsp:spPr>
        <a:xfrm rot="5400000">
          <a:off x="-111521" y="2126291"/>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effectLst>
                <a:outerShdw blurRad="50800" dist="38100" dir="2700000" algn="tl" rotWithShape="0">
                  <a:prstClr val="black">
                    <a:alpha val="40000"/>
                  </a:prstClr>
                </a:outerShdw>
              </a:effectLst>
              <a:latin typeface="+mj-lt"/>
            </a:rPr>
            <a:t>4</a:t>
          </a:r>
        </a:p>
      </dsp:txBody>
      <dsp:txXfrm rot="-5400000">
        <a:off x="1" y="2274988"/>
        <a:ext cx="520435" cy="223043"/>
      </dsp:txXfrm>
    </dsp:sp>
    <dsp:sp modelId="{093FB2E3-5331-3341-878F-FDED0A9E65FD}">
      <dsp:nvSpPr>
        <dsp:cNvPr id="0" name=""/>
        <dsp:cNvSpPr/>
      </dsp:nvSpPr>
      <dsp:spPr>
        <a:xfrm rot="5400000">
          <a:off x="4315045" y="-1779840"/>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2038361"/>
        <a:ext cx="8048890" cy="436079"/>
      </dsp:txXfrm>
    </dsp:sp>
    <dsp:sp modelId="{A1F03AFA-8829-8445-BECB-D4E831A88AF6}">
      <dsp:nvSpPr>
        <dsp:cNvPr id="0" name=""/>
        <dsp:cNvSpPr/>
      </dsp:nvSpPr>
      <dsp:spPr>
        <a:xfrm rot="5400000">
          <a:off x="-111521" y="2796604"/>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2700000" algn="tl" rotWithShape="0">
                  <a:prstClr val="black">
                    <a:alpha val="40000"/>
                  </a:prstClr>
                </a:outerShdw>
              </a:effectLst>
              <a:latin typeface="+mj-lt"/>
            </a:rPr>
            <a:t>5</a:t>
          </a:r>
        </a:p>
      </dsp:txBody>
      <dsp:txXfrm rot="-5400000">
        <a:off x="1" y="2945301"/>
        <a:ext cx="520435" cy="223043"/>
      </dsp:txXfrm>
    </dsp:sp>
    <dsp:sp modelId="{B1C48102-8425-D748-8D04-00F46ACF611C}">
      <dsp:nvSpPr>
        <dsp:cNvPr id="0" name=""/>
        <dsp:cNvSpPr/>
      </dsp:nvSpPr>
      <dsp:spPr>
        <a:xfrm rot="5400000">
          <a:off x="4315045" y="-1109527"/>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baseline="-25000" dirty="0">
            <a:latin typeface="+mj-lt"/>
          </a:endParaRPr>
        </a:p>
      </dsp:txBody>
      <dsp:txXfrm rot="-5400000">
        <a:off x="520436" y="2708674"/>
        <a:ext cx="8048890" cy="436079"/>
      </dsp:txXfrm>
    </dsp:sp>
    <dsp:sp modelId="{55E4965C-20A2-C340-A3E1-08D8577D18FD}">
      <dsp:nvSpPr>
        <dsp:cNvPr id="0" name=""/>
        <dsp:cNvSpPr/>
      </dsp:nvSpPr>
      <dsp:spPr>
        <a:xfrm rot="5400000">
          <a:off x="-111521" y="3466916"/>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2700000" algn="tl" rotWithShape="0">
                  <a:prstClr val="black">
                    <a:alpha val="40000"/>
                  </a:prstClr>
                </a:outerShdw>
              </a:effectLst>
              <a:latin typeface="+mj-lt"/>
            </a:rPr>
            <a:t>6</a:t>
          </a:r>
          <a:endParaRPr lang="en-US" sz="1400" b="1" kern="1200" dirty="0">
            <a:effectLst>
              <a:outerShdw blurRad="50800" dist="38100" dir="2700000" algn="tl" rotWithShape="0">
                <a:prstClr val="black">
                  <a:alpha val="40000"/>
                </a:prstClr>
              </a:outerShdw>
            </a:effectLst>
            <a:latin typeface="+mj-lt"/>
          </a:endParaRPr>
        </a:p>
      </dsp:txBody>
      <dsp:txXfrm rot="-5400000">
        <a:off x="1" y="3615613"/>
        <a:ext cx="520435" cy="223043"/>
      </dsp:txXfrm>
    </dsp:sp>
    <dsp:sp modelId="{CFB8BA52-1C43-C844-B03C-4DC95DB6018D}">
      <dsp:nvSpPr>
        <dsp:cNvPr id="0" name=""/>
        <dsp:cNvSpPr/>
      </dsp:nvSpPr>
      <dsp:spPr>
        <a:xfrm rot="5400000">
          <a:off x="4315045" y="-439215"/>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3378986"/>
        <a:ext cx="8048890" cy="436079"/>
      </dsp:txXfrm>
    </dsp:sp>
    <dsp:sp modelId="{FA932EE8-39E0-524A-A52A-7057D542E799}">
      <dsp:nvSpPr>
        <dsp:cNvPr id="0" name=""/>
        <dsp:cNvSpPr/>
      </dsp:nvSpPr>
      <dsp:spPr>
        <a:xfrm rot="5400000">
          <a:off x="-111521" y="4137229"/>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2700000" algn="tl" rotWithShape="0">
                  <a:prstClr val="black">
                    <a:alpha val="40000"/>
                  </a:prstClr>
                </a:outerShdw>
              </a:effectLst>
              <a:latin typeface="+mj-lt"/>
            </a:rPr>
            <a:t>7</a:t>
          </a:r>
          <a:endParaRPr lang="en-US" sz="1400" b="1" kern="1200" dirty="0">
            <a:effectLst>
              <a:outerShdw blurRad="50800" dist="38100" dir="2700000" algn="tl" rotWithShape="0">
                <a:prstClr val="black">
                  <a:alpha val="40000"/>
                </a:prstClr>
              </a:outerShdw>
            </a:effectLst>
            <a:latin typeface="+mj-lt"/>
          </a:endParaRPr>
        </a:p>
      </dsp:txBody>
      <dsp:txXfrm rot="-5400000">
        <a:off x="1" y="4285926"/>
        <a:ext cx="520435" cy="223043"/>
      </dsp:txXfrm>
    </dsp:sp>
    <dsp:sp modelId="{AAFFE71C-F1C7-FD4B-A4EC-75A89F2CD262}">
      <dsp:nvSpPr>
        <dsp:cNvPr id="0" name=""/>
        <dsp:cNvSpPr/>
      </dsp:nvSpPr>
      <dsp:spPr>
        <a:xfrm rot="5400000">
          <a:off x="4315045" y="231097"/>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4049298"/>
        <a:ext cx="8048890" cy="436079"/>
      </dsp:txXfrm>
    </dsp:sp>
    <dsp:sp modelId="{3CD79CA6-5981-5545-A071-F7608BF47B06}">
      <dsp:nvSpPr>
        <dsp:cNvPr id="0" name=""/>
        <dsp:cNvSpPr/>
      </dsp:nvSpPr>
      <dsp:spPr>
        <a:xfrm rot="5400000">
          <a:off x="-111521" y="4807542"/>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2700000" algn="tl" rotWithShape="0">
                  <a:prstClr val="black">
                    <a:alpha val="40000"/>
                  </a:prstClr>
                </a:outerShdw>
              </a:effectLst>
              <a:latin typeface="+mj-lt"/>
            </a:rPr>
            <a:t>8</a:t>
          </a:r>
          <a:endParaRPr lang="en-US" sz="1400" b="1" kern="1200" dirty="0">
            <a:effectLst>
              <a:outerShdw blurRad="50800" dist="38100" dir="2700000" algn="tl" rotWithShape="0">
                <a:prstClr val="black">
                  <a:alpha val="40000"/>
                </a:prstClr>
              </a:outerShdw>
            </a:effectLst>
            <a:latin typeface="+mj-lt"/>
          </a:endParaRPr>
        </a:p>
      </dsp:txBody>
      <dsp:txXfrm rot="-5400000">
        <a:off x="1" y="4956239"/>
        <a:ext cx="520435" cy="223043"/>
      </dsp:txXfrm>
    </dsp:sp>
    <dsp:sp modelId="{9A2886FD-AD81-4E4D-AFE6-73A4A67DBCF8}">
      <dsp:nvSpPr>
        <dsp:cNvPr id="0" name=""/>
        <dsp:cNvSpPr/>
      </dsp:nvSpPr>
      <dsp:spPr>
        <a:xfrm rot="5400000">
          <a:off x="4315045" y="901410"/>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4719611"/>
        <a:ext cx="8048890" cy="4360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7E72C5-C462-D74F-8889-C45E5D170208}">
      <dsp:nvSpPr>
        <dsp:cNvPr id="0" name=""/>
        <dsp:cNvSpPr/>
      </dsp:nvSpPr>
      <dsp:spPr>
        <a:xfrm rot="5400000">
          <a:off x="-111521" y="115353"/>
          <a:ext cx="743478" cy="520435"/>
        </a:xfrm>
        <a:prstGeom prst="chevron">
          <a:avLst/>
        </a:prstGeom>
        <a:solidFill>
          <a:schemeClr val="accent1"/>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effectLst>
                <a:outerShdw blurRad="50800" dist="38100" dir="2700000" algn="tl" rotWithShape="0">
                  <a:prstClr val="black">
                    <a:alpha val="40000"/>
                  </a:prstClr>
                </a:outerShdw>
              </a:effectLst>
              <a:latin typeface="+mj-lt"/>
            </a:rPr>
            <a:t>1</a:t>
          </a:r>
          <a:endParaRPr lang="en-GB" sz="2000" b="1" kern="1200" dirty="0">
            <a:effectLst>
              <a:outerShdw blurRad="50800" dist="38100" dir="2700000" algn="tl" rotWithShape="0">
                <a:prstClr val="black">
                  <a:alpha val="40000"/>
                </a:prstClr>
              </a:outerShdw>
            </a:effectLst>
            <a:latin typeface="+mj-lt"/>
          </a:endParaRPr>
        </a:p>
      </dsp:txBody>
      <dsp:txXfrm rot="-5400000">
        <a:off x="1" y="264050"/>
        <a:ext cx="520435" cy="223043"/>
      </dsp:txXfrm>
    </dsp:sp>
    <dsp:sp modelId="{9AEC7FC7-1241-494A-B4E0-8BB42D8DA10F}">
      <dsp:nvSpPr>
        <dsp:cNvPr id="0" name=""/>
        <dsp:cNvSpPr/>
      </dsp:nvSpPr>
      <dsp:spPr>
        <a:xfrm rot="5400000">
          <a:off x="4314918" y="-3758633"/>
          <a:ext cx="483515"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Font typeface="+mj-lt"/>
            <a:buNone/>
          </a:pPr>
          <a:endParaRPr lang="en-US" sz="2800" kern="1200" dirty="0">
            <a:latin typeface="+mj-lt"/>
          </a:endParaRPr>
        </a:p>
      </dsp:txBody>
      <dsp:txXfrm rot="-5400000">
        <a:off x="520436" y="59453"/>
        <a:ext cx="8048878" cy="436309"/>
      </dsp:txXfrm>
    </dsp:sp>
    <dsp:sp modelId="{22FFBF02-6A51-B145-A077-1E8FE7420415}">
      <dsp:nvSpPr>
        <dsp:cNvPr id="0" name=""/>
        <dsp:cNvSpPr/>
      </dsp:nvSpPr>
      <dsp:spPr>
        <a:xfrm rot="5400000">
          <a:off x="-111521" y="785666"/>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effectLst>
                <a:outerShdw blurRad="50800" dist="38100" dir="2700000" algn="tl" rotWithShape="0">
                  <a:prstClr val="black">
                    <a:alpha val="40000"/>
                  </a:prstClr>
                </a:outerShdw>
              </a:effectLst>
              <a:latin typeface="+mj-lt"/>
            </a:rPr>
            <a:t>2</a:t>
          </a:r>
          <a:endParaRPr lang="en-GB" sz="1800" kern="1200" dirty="0">
            <a:latin typeface="+mj-lt"/>
          </a:endParaRPr>
        </a:p>
      </dsp:txBody>
      <dsp:txXfrm rot="-5400000">
        <a:off x="1" y="934363"/>
        <a:ext cx="520435" cy="223043"/>
      </dsp:txXfrm>
    </dsp:sp>
    <dsp:sp modelId="{6CDEE65D-CD52-B442-9582-F1102B2CC2C9}">
      <dsp:nvSpPr>
        <dsp:cNvPr id="0" name=""/>
        <dsp:cNvSpPr/>
      </dsp:nvSpPr>
      <dsp:spPr>
        <a:xfrm rot="5400000">
          <a:off x="4315045" y="-3120465"/>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697736"/>
        <a:ext cx="8048890" cy="436079"/>
      </dsp:txXfrm>
    </dsp:sp>
    <dsp:sp modelId="{B499EE01-57BE-F843-B0F4-212CD9BC0085}">
      <dsp:nvSpPr>
        <dsp:cNvPr id="0" name=""/>
        <dsp:cNvSpPr/>
      </dsp:nvSpPr>
      <dsp:spPr>
        <a:xfrm rot="5400000">
          <a:off x="-111521" y="1455978"/>
          <a:ext cx="743478" cy="520435"/>
        </a:xfrm>
        <a:prstGeom prst="chevron">
          <a:avLst/>
        </a:prstGeom>
        <a:solidFill>
          <a:srgbClr val="FF0000"/>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mj-lt"/>
            </a:rPr>
            <a:t>3</a:t>
          </a:r>
        </a:p>
      </dsp:txBody>
      <dsp:txXfrm rot="-5400000">
        <a:off x="1" y="1604675"/>
        <a:ext cx="520435" cy="223043"/>
      </dsp:txXfrm>
    </dsp:sp>
    <dsp:sp modelId="{276C1ACF-CBF0-5045-B96D-820293FCDB55}">
      <dsp:nvSpPr>
        <dsp:cNvPr id="0" name=""/>
        <dsp:cNvSpPr/>
      </dsp:nvSpPr>
      <dsp:spPr>
        <a:xfrm rot="5400000">
          <a:off x="4315045" y="-2450153"/>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1368048"/>
        <a:ext cx="8048890" cy="436079"/>
      </dsp:txXfrm>
    </dsp:sp>
    <dsp:sp modelId="{77CB5FD9-B4D7-D343-953A-47D48E0A5548}">
      <dsp:nvSpPr>
        <dsp:cNvPr id="0" name=""/>
        <dsp:cNvSpPr/>
      </dsp:nvSpPr>
      <dsp:spPr>
        <a:xfrm rot="5400000">
          <a:off x="-111521" y="2126291"/>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effectLst>
                <a:outerShdw blurRad="50800" dist="38100" dir="2700000" algn="tl" rotWithShape="0">
                  <a:prstClr val="black">
                    <a:alpha val="40000"/>
                  </a:prstClr>
                </a:outerShdw>
              </a:effectLst>
              <a:latin typeface="+mj-lt"/>
            </a:rPr>
            <a:t>4</a:t>
          </a:r>
        </a:p>
      </dsp:txBody>
      <dsp:txXfrm rot="-5400000">
        <a:off x="1" y="2274988"/>
        <a:ext cx="520435" cy="223043"/>
      </dsp:txXfrm>
    </dsp:sp>
    <dsp:sp modelId="{093FB2E3-5331-3341-878F-FDED0A9E65FD}">
      <dsp:nvSpPr>
        <dsp:cNvPr id="0" name=""/>
        <dsp:cNvSpPr/>
      </dsp:nvSpPr>
      <dsp:spPr>
        <a:xfrm rot="5400000">
          <a:off x="4315045" y="-1779840"/>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2038361"/>
        <a:ext cx="8048890" cy="436079"/>
      </dsp:txXfrm>
    </dsp:sp>
    <dsp:sp modelId="{A1F03AFA-8829-8445-BECB-D4E831A88AF6}">
      <dsp:nvSpPr>
        <dsp:cNvPr id="0" name=""/>
        <dsp:cNvSpPr/>
      </dsp:nvSpPr>
      <dsp:spPr>
        <a:xfrm rot="5400000">
          <a:off x="-111521" y="2796604"/>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2700000" algn="tl" rotWithShape="0">
                  <a:prstClr val="black">
                    <a:alpha val="40000"/>
                  </a:prstClr>
                </a:outerShdw>
              </a:effectLst>
              <a:latin typeface="+mj-lt"/>
            </a:rPr>
            <a:t>5</a:t>
          </a:r>
        </a:p>
      </dsp:txBody>
      <dsp:txXfrm rot="-5400000">
        <a:off x="1" y="2945301"/>
        <a:ext cx="520435" cy="223043"/>
      </dsp:txXfrm>
    </dsp:sp>
    <dsp:sp modelId="{B1C48102-8425-D748-8D04-00F46ACF611C}">
      <dsp:nvSpPr>
        <dsp:cNvPr id="0" name=""/>
        <dsp:cNvSpPr/>
      </dsp:nvSpPr>
      <dsp:spPr>
        <a:xfrm rot="5400000">
          <a:off x="4315045" y="-1109527"/>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baseline="-25000" dirty="0">
            <a:latin typeface="+mj-lt"/>
          </a:endParaRPr>
        </a:p>
      </dsp:txBody>
      <dsp:txXfrm rot="-5400000">
        <a:off x="520436" y="2708674"/>
        <a:ext cx="8048890" cy="436079"/>
      </dsp:txXfrm>
    </dsp:sp>
    <dsp:sp modelId="{55E4965C-20A2-C340-A3E1-08D8577D18FD}">
      <dsp:nvSpPr>
        <dsp:cNvPr id="0" name=""/>
        <dsp:cNvSpPr/>
      </dsp:nvSpPr>
      <dsp:spPr>
        <a:xfrm rot="5400000">
          <a:off x="-111521" y="3466916"/>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2700000" algn="tl" rotWithShape="0">
                  <a:prstClr val="black">
                    <a:alpha val="40000"/>
                  </a:prstClr>
                </a:outerShdw>
              </a:effectLst>
              <a:latin typeface="+mj-lt"/>
            </a:rPr>
            <a:t>6</a:t>
          </a:r>
          <a:endParaRPr lang="en-US" sz="1400" b="1" kern="1200" dirty="0">
            <a:effectLst>
              <a:outerShdw blurRad="50800" dist="38100" dir="2700000" algn="tl" rotWithShape="0">
                <a:prstClr val="black">
                  <a:alpha val="40000"/>
                </a:prstClr>
              </a:outerShdw>
            </a:effectLst>
            <a:latin typeface="+mj-lt"/>
          </a:endParaRPr>
        </a:p>
      </dsp:txBody>
      <dsp:txXfrm rot="-5400000">
        <a:off x="1" y="3615613"/>
        <a:ext cx="520435" cy="223043"/>
      </dsp:txXfrm>
    </dsp:sp>
    <dsp:sp modelId="{CFB8BA52-1C43-C844-B03C-4DC95DB6018D}">
      <dsp:nvSpPr>
        <dsp:cNvPr id="0" name=""/>
        <dsp:cNvSpPr/>
      </dsp:nvSpPr>
      <dsp:spPr>
        <a:xfrm rot="5400000">
          <a:off x="4315045" y="-439215"/>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3378986"/>
        <a:ext cx="8048890" cy="436079"/>
      </dsp:txXfrm>
    </dsp:sp>
    <dsp:sp modelId="{FA932EE8-39E0-524A-A52A-7057D542E799}">
      <dsp:nvSpPr>
        <dsp:cNvPr id="0" name=""/>
        <dsp:cNvSpPr/>
      </dsp:nvSpPr>
      <dsp:spPr>
        <a:xfrm rot="5400000">
          <a:off x="-111521" y="4137229"/>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2700000" algn="tl" rotWithShape="0">
                  <a:prstClr val="black">
                    <a:alpha val="40000"/>
                  </a:prstClr>
                </a:outerShdw>
              </a:effectLst>
              <a:latin typeface="+mj-lt"/>
            </a:rPr>
            <a:t>7</a:t>
          </a:r>
          <a:endParaRPr lang="en-US" sz="1400" b="1" kern="1200" dirty="0">
            <a:effectLst>
              <a:outerShdw blurRad="50800" dist="38100" dir="2700000" algn="tl" rotWithShape="0">
                <a:prstClr val="black">
                  <a:alpha val="40000"/>
                </a:prstClr>
              </a:outerShdw>
            </a:effectLst>
            <a:latin typeface="+mj-lt"/>
          </a:endParaRPr>
        </a:p>
      </dsp:txBody>
      <dsp:txXfrm rot="-5400000">
        <a:off x="1" y="4285926"/>
        <a:ext cx="520435" cy="223043"/>
      </dsp:txXfrm>
    </dsp:sp>
    <dsp:sp modelId="{AAFFE71C-F1C7-FD4B-A4EC-75A89F2CD262}">
      <dsp:nvSpPr>
        <dsp:cNvPr id="0" name=""/>
        <dsp:cNvSpPr/>
      </dsp:nvSpPr>
      <dsp:spPr>
        <a:xfrm rot="5400000">
          <a:off x="4315045" y="231097"/>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4049298"/>
        <a:ext cx="8048890" cy="436079"/>
      </dsp:txXfrm>
    </dsp:sp>
    <dsp:sp modelId="{3CD79CA6-5981-5545-A071-F7608BF47B06}">
      <dsp:nvSpPr>
        <dsp:cNvPr id="0" name=""/>
        <dsp:cNvSpPr/>
      </dsp:nvSpPr>
      <dsp:spPr>
        <a:xfrm rot="5400000">
          <a:off x="-111521" y="4807542"/>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2700000" algn="tl" rotWithShape="0">
                  <a:prstClr val="black">
                    <a:alpha val="40000"/>
                  </a:prstClr>
                </a:outerShdw>
              </a:effectLst>
              <a:latin typeface="+mj-lt"/>
            </a:rPr>
            <a:t>8</a:t>
          </a:r>
          <a:endParaRPr lang="en-US" sz="1400" b="1" kern="1200" dirty="0">
            <a:effectLst>
              <a:outerShdw blurRad="50800" dist="38100" dir="2700000" algn="tl" rotWithShape="0">
                <a:prstClr val="black">
                  <a:alpha val="40000"/>
                </a:prstClr>
              </a:outerShdw>
            </a:effectLst>
            <a:latin typeface="+mj-lt"/>
          </a:endParaRPr>
        </a:p>
      </dsp:txBody>
      <dsp:txXfrm rot="-5400000">
        <a:off x="1" y="4956239"/>
        <a:ext cx="520435" cy="223043"/>
      </dsp:txXfrm>
    </dsp:sp>
    <dsp:sp modelId="{9A2886FD-AD81-4E4D-AFE6-73A4A67DBCF8}">
      <dsp:nvSpPr>
        <dsp:cNvPr id="0" name=""/>
        <dsp:cNvSpPr/>
      </dsp:nvSpPr>
      <dsp:spPr>
        <a:xfrm rot="5400000">
          <a:off x="4315045" y="901410"/>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4719611"/>
        <a:ext cx="8048890" cy="4360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7E72C5-C462-D74F-8889-C45E5D170208}">
      <dsp:nvSpPr>
        <dsp:cNvPr id="0" name=""/>
        <dsp:cNvSpPr/>
      </dsp:nvSpPr>
      <dsp:spPr>
        <a:xfrm rot="5400000">
          <a:off x="-111521" y="115353"/>
          <a:ext cx="743478" cy="520435"/>
        </a:xfrm>
        <a:prstGeom prst="chevron">
          <a:avLst/>
        </a:prstGeom>
        <a:solidFill>
          <a:schemeClr val="accent1"/>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effectLst>
                <a:outerShdw blurRad="50800" dist="38100" dir="2700000" algn="tl" rotWithShape="0">
                  <a:prstClr val="black">
                    <a:alpha val="40000"/>
                  </a:prstClr>
                </a:outerShdw>
              </a:effectLst>
              <a:latin typeface="+mj-lt"/>
            </a:rPr>
            <a:t>1</a:t>
          </a:r>
          <a:endParaRPr lang="en-GB" sz="2000" b="1" kern="1200" dirty="0">
            <a:effectLst>
              <a:outerShdw blurRad="50800" dist="38100" dir="2700000" algn="tl" rotWithShape="0">
                <a:prstClr val="black">
                  <a:alpha val="40000"/>
                </a:prstClr>
              </a:outerShdw>
            </a:effectLst>
            <a:latin typeface="+mj-lt"/>
          </a:endParaRPr>
        </a:p>
      </dsp:txBody>
      <dsp:txXfrm rot="-5400000">
        <a:off x="1" y="264050"/>
        <a:ext cx="520435" cy="223043"/>
      </dsp:txXfrm>
    </dsp:sp>
    <dsp:sp modelId="{9AEC7FC7-1241-494A-B4E0-8BB42D8DA10F}">
      <dsp:nvSpPr>
        <dsp:cNvPr id="0" name=""/>
        <dsp:cNvSpPr/>
      </dsp:nvSpPr>
      <dsp:spPr>
        <a:xfrm rot="5400000">
          <a:off x="4314918" y="-3758633"/>
          <a:ext cx="483515"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Font typeface="+mj-lt"/>
            <a:buNone/>
          </a:pPr>
          <a:endParaRPr lang="en-US" sz="2800" kern="1200" dirty="0">
            <a:latin typeface="+mj-lt"/>
          </a:endParaRPr>
        </a:p>
      </dsp:txBody>
      <dsp:txXfrm rot="-5400000">
        <a:off x="520436" y="59453"/>
        <a:ext cx="8048878" cy="436309"/>
      </dsp:txXfrm>
    </dsp:sp>
    <dsp:sp modelId="{22FFBF02-6A51-B145-A077-1E8FE7420415}">
      <dsp:nvSpPr>
        <dsp:cNvPr id="0" name=""/>
        <dsp:cNvSpPr/>
      </dsp:nvSpPr>
      <dsp:spPr>
        <a:xfrm rot="5400000">
          <a:off x="-111521" y="785666"/>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effectLst>
                <a:outerShdw blurRad="50800" dist="38100" dir="2700000" algn="tl" rotWithShape="0">
                  <a:prstClr val="black">
                    <a:alpha val="40000"/>
                  </a:prstClr>
                </a:outerShdw>
              </a:effectLst>
              <a:latin typeface="+mj-lt"/>
            </a:rPr>
            <a:t>2</a:t>
          </a:r>
          <a:endParaRPr lang="en-GB" sz="1800" kern="1200" dirty="0">
            <a:latin typeface="+mj-lt"/>
          </a:endParaRPr>
        </a:p>
      </dsp:txBody>
      <dsp:txXfrm rot="-5400000">
        <a:off x="1" y="934363"/>
        <a:ext cx="520435" cy="223043"/>
      </dsp:txXfrm>
    </dsp:sp>
    <dsp:sp modelId="{6CDEE65D-CD52-B442-9582-F1102B2CC2C9}">
      <dsp:nvSpPr>
        <dsp:cNvPr id="0" name=""/>
        <dsp:cNvSpPr/>
      </dsp:nvSpPr>
      <dsp:spPr>
        <a:xfrm rot="5400000">
          <a:off x="4315045" y="-3120465"/>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697736"/>
        <a:ext cx="8048890" cy="436079"/>
      </dsp:txXfrm>
    </dsp:sp>
    <dsp:sp modelId="{B499EE01-57BE-F843-B0F4-212CD9BC0085}">
      <dsp:nvSpPr>
        <dsp:cNvPr id="0" name=""/>
        <dsp:cNvSpPr/>
      </dsp:nvSpPr>
      <dsp:spPr>
        <a:xfrm rot="5400000">
          <a:off x="-111521" y="1455978"/>
          <a:ext cx="743478" cy="520435"/>
        </a:xfrm>
        <a:prstGeom prst="chevron">
          <a:avLst/>
        </a:prstGeom>
        <a:solidFill>
          <a:srgbClr val="FF0000"/>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mj-lt"/>
            </a:rPr>
            <a:t>3</a:t>
          </a:r>
        </a:p>
      </dsp:txBody>
      <dsp:txXfrm rot="-5400000">
        <a:off x="1" y="1604675"/>
        <a:ext cx="520435" cy="223043"/>
      </dsp:txXfrm>
    </dsp:sp>
    <dsp:sp modelId="{276C1ACF-CBF0-5045-B96D-820293FCDB55}">
      <dsp:nvSpPr>
        <dsp:cNvPr id="0" name=""/>
        <dsp:cNvSpPr/>
      </dsp:nvSpPr>
      <dsp:spPr>
        <a:xfrm rot="5400000">
          <a:off x="4315045" y="-2450153"/>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1368048"/>
        <a:ext cx="8048890" cy="436079"/>
      </dsp:txXfrm>
    </dsp:sp>
    <dsp:sp modelId="{77CB5FD9-B4D7-D343-953A-47D48E0A5548}">
      <dsp:nvSpPr>
        <dsp:cNvPr id="0" name=""/>
        <dsp:cNvSpPr/>
      </dsp:nvSpPr>
      <dsp:spPr>
        <a:xfrm rot="5400000">
          <a:off x="-111521" y="2126291"/>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effectLst>
                <a:outerShdw blurRad="50800" dist="38100" dir="2700000" algn="tl" rotWithShape="0">
                  <a:prstClr val="black">
                    <a:alpha val="40000"/>
                  </a:prstClr>
                </a:outerShdw>
              </a:effectLst>
              <a:latin typeface="+mj-lt"/>
            </a:rPr>
            <a:t>4</a:t>
          </a:r>
        </a:p>
      </dsp:txBody>
      <dsp:txXfrm rot="-5400000">
        <a:off x="1" y="2274988"/>
        <a:ext cx="520435" cy="223043"/>
      </dsp:txXfrm>
    </dsp:sp>
    <dsp:sp modelId="{093FB2E3-5331-3341-878F-FDED0A9E65FD}">
      <dsp:nvSpPr>
        <dsp:cNvPr id="0" name=""/>
        <dsp:cNvSpPr/>
      </dsp:nvSpPr>
      <dsp:spPr>
        <a:xfrm rot="5400000">
          <a:off x="4315045" y="-1779840"/>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2038361"/>
        <a:ext cx="8048890" cy="436079"/>
      </dsp:txXfrm>
    </dsp:sp>
    <dsp:sp modelId="{A1F03AFA-8829-8445-BECB-D4E831A88AF6}">
      <dsp:nvSpPr>
        <dsp:cNvPr id="0" name=""/>
        <dsp:cNvSpPr/>
      </dsp:nvSpPr>
      <dsp:spPr>
        <a:xfrm rot="5400000">
          <a:off x="-111521" y="2796604"/>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2700000" algn="tl" rotWithShape="0">
                  <a:prstClr val="black">
                    <a:alpha val="40000"/>
                  </a:prstClr>
                </a:outerShdw>
              </a:effectLst>
              <a:latin typeface="+mj-lt"/>
            </a:rPr>
            <a:t>5</a:t>
          </a:r>
        </a:p>
      </dsp:txBody>
      <dsp:txXfrm rot="-5400000">
        <a:off x="1" y="2945301"/>
        <a:ext cx="520435" cy="223043"/>
      </dsp:txXfrm>
    </dsp:sp>
    <dsp:sp modelId="{B1C48102-8425-D748-8D04-00F46ACF611C}">
      <dsp:nvSpPr>
        <dsp:cNvPr id="0" name=""/>
        <dsp:cNvSpPr/>
      </dsp:nvSpPr>
      <dsp:spPr>
        <a:xfrm rot="5400000">
          <a:off x="4315045" y="-1109527"/>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baseline="-25000" dirty="0">
            <a:latin typeface="+mj-lt"/>
          </a:endParaRPr>
        </a:p>
      </dsp:txBody>
      <dsp:txXfrm rot="-5400000">
        <a:off x="520436" y="2708674"/>
        <a:ext cx="8048890" cy="436079"/>
      </dsp:txXfrm>
    </dsp:sp>
    <dsp:sp modelId="{55E4965C-20A2-C340-A3E1-08D8577D18FD}">
      <dsp:nvSpPr>
        <dsp:cNvPr id="0" name=""/>
        <dsp:cNvSpPr/>
      </dsp:nvSpPr>
      <dsp:spPr>
        <a:xfrm rot="5400000">
          <a:off x="-111521" y="3466916"/>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2700000" algn="tl" rotWithShape="0">
                  <a:prstClr val="black">
                    <a:alpha val="40000"/>
                  </a:prstClr>
                </a:outerShdw>
              </a:effectLst>
              <a:latin typeface="+mj-lt"/>
            </a:rPr>
            <a:t>6</a:t>
          </a:r>
          <a:endParaRPr lang="en-US" sz="1400" b="1" kern="1200" dirty="0">
            <a:effectLst>
              <a:outerShdw blurRad="50800" dist="38100" dir="2700000" algn="tl" rotWithShape="0">
                <a:prstClr val="black">
                  <a:alpha val="40000"/>
                </a:prstClr>
              </a:outerShdw>
            </a:effectLst>
            <a:latin typeface="+mj-lt"/>
          </a:endParaRPr>
        </a:p>
      </dsp:txBody>
      <dsp:txXfrm rot="-5400000">
        <a:off x="1" y="3615613"/>
        <a:ext cx="520435" cy="223043"/>
      </dsp:txXfrm>
    </dsp:sp>
    <dsp:sp modelId="{CFB8BA52-1C43-C844-B03C-4DC95DB6018D}">
      <dsp:nvSpPr>
        <dsp:cNvPr id="0" name=""/>
        <dsp:cNvSpPr/>
      </dsp:nvSpPr>
      <dsp:spPr>
        <a:xfrm rot="5400000">
          <a:off x="4315045" y="-439215"/>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3378986"/>
        <a:ext cx="8048890" cy="436079"/>
      </dsp:txXfrm>
    </dsp:sp>
    <dsp:sp modelId="{FA932EE8-39E0-524A-A52A-7057D542E799}">
      <dsp:nvSpPr>
        <dsp:cNvPr id="0" name=""/>
        <dsp:cNvSpPr/>
      </dsp:nvSpPr>
      <dsp:spPr>
        <a:xfrm rot="5400000">
          <a:off x="-111521" y="4137229"/>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2700000" algn="tl" rotWithShape="0">
                  <a:prstClr val="black">
                    <a:alpha val="40000"/>
                  </a:prstClr>
                </a:outerShdw>
              </a:effectLst>
              <a:latin typeface="+mj-lt"/>
            </a:rPr>
            <a:t>7</a:t>
          </a:r>
          <a:endParaRPr lang="en-US" sz="1400" b="1" kern="1200" dirty="0">
            <a:effectLst>
              <a:outerShdw blurRad="50800" dist="38100" dir="2700000" algn="tl" rotWithShape="0">
                <a:prstClr val="black">
                  <a:alpha val="40000"/>
                </a:prstClr>
              </a:outerShdw>
            </a:effectLst>
            <a:latin typeface="+mj-lt"/>
          </a:endParaRPr>
        </a:p>
      </dsp:txBody>
      <dsp:txXfrm rot="-5400000">
        <a:off x="1" y="4285926"/>
        <a:ext cx="520435" cy="223043"/>
      </dsp:txXfrm>
    </dsp:sp>
    <dsp:sp modelId="{AAFFE71C-F1C7-FD4B-A4EC-75A89F2CD262}">
      <dsp:nvSpPr>
        <dsp:cNvPr id="0" name=""/>
        <dsp:cNvSpPr/>
      </dsp:nvSpPr>
      <dsp:spPr>
        <a:xfrm rot="5400000">
          <a:off x="4315045" y="231097"/>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4049298"/>
        <a:ext cx="8048890" cy="436079"/>
      </dsp:txXfrm>
    </dsp:sp>
    <dsp:sp modelId="{3CD79CA6-5981-5545-A071-F7608BF47B06}">
      <dsp:nvSpPr>
        <dsp:cNvPr id="0" name=""/>
        <dsp:cNvSpPr/>
      </dsp:nvSpPr>
      <dsp:spPr>
        <a:xfrm rot="5400000">
          <a:off x="-111521" y="4807542"/>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2700000" algn="tl" rotWithShape="0">
                  <a:prstClr val="black">
                    <a:alpha val="40000"/>
                  </a:prstClr>
                </a:outerShdw>
              </a:effectLst>
              <a:latin typeface="+mj-lt"/>
            </a:rPr>
            <a:t>8</a:t>
          </a:r>
          <a:endParaRPr lang="en-US" sz="1400" b="1" kern="1200" dirty="0">
            <a:effectLst>
              <a:outerShdw blurRad="50800" dist="38100" dir="2700000" algn="tl" rotWithShape="0">
                <a:prstClr val="black">
                  <a:alpha val="40000"/>
                </a:prstClr>
              </a:outerShdw>
            </a:effectLst>
            <a:latin typeface="+mj-lt"/>
          </a:endParaRPr>
        </a:p>
      </dsp:txBody>
      <dsp:txXfrm rot="-5400000">
        <a:off x="1" y="4956239"/>
        <a:ext cx="520435" cy="223043"/>
      </dsp:txXfrm>
    </dsp:sp>
    <dsp:sp modelId="{9A2886FD-AD81-4E4D-AFE6-73A4A67DBCF8}">
      <dsp:nvSpPr>
        <dsp:cNvPr id="0" name=""/>
        <dsp:cNvSpPr/>
      </dsp:nvSpPr>
      <dsp:spPr>
        <a:xfrm rot="5400000">
          <a:off x="4315045" y="901410"/>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4719611"/>
        <a:ext cx="8048890" cy="43607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7E72C5-C462-D74F-8889-C45E5D170208}">
      <dsp:nvSpPr>
        <dsp:cNvPr id="0" name=""/>
        <dsp:cNvSpPr/>
      </dsp:nvSpPr>
      <dsp:spPr>
        <a:xfrm rot="5400000">
          <a:off x="-111521" y="115353"/>
          <a:ext cx="743478" cy="520435"/>
        </a:xfrm>
        <a:prstGeom prst="chevron">
          <a:avLst/>
        </a:prstGeom>
        <a:solidFill>
          <a:schemeClr val="accent1"/>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effectLst>
                <a:outerShdw blurRad="50800" dist="38100" dir="2700000" algn="tl" rotWithShape="0">
                  <a:prstClr val="black">
                    <a:alpha val="40000"/>
                  </a:prstClr>
                </a:outerShdw>
              </a:effectLst>
              <a:latin typeface="+mj-lt"/>
            </a:rPr>
            <a:t>1</a:t>
          </a:r>
          <a:endParaRPr lang="en-GB" sz="2000" b="1" kern="1200" dirty="0">
            <a:effectLst>
              <a:outerShdw blurRad="50800" dist="38100" dir="2700000" algn="tl" rotWithShape="0">
                <a:prstClr val="black">
                  <a:alpha val="40000"/>
                </a:prstClr>
              </a:outerShdw>
            </a:effectLst>
            <a:latin typeface="+mj-lt"/>
          </a:endParaRPr>
        </a:p>
      </dsp:txBody>
      <dsp:txXfrm rot="-5400000">
        <a:off x="1" y="264050"/>
        <a:ext cx="520435" cy="223043"/>
      </dsp:txXfrm>
    </dsp:sp>
    <dsp:sp modelId="{9AEC7FC7-1241-494A-B4E0-8BB42D8DA10F}">
      <dsp:nvSpPr>
        <dsp:cNvPr id="0" name=""/>
        <dsp:cNvSpPr/>
      </dsp:nvSpPr>
      <dsp:spPr>
        <a:xfrm rot="5400000">
          <a:off x="4314918" y="-3758633"/>
          <a:ext cx="483515"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Font typeface="+mj-lt"/>
            <a:buNone/>
          </a:pPr>
          <a:endParaRPr lang="en-US" sz="2800" kern="1200" dirty="0">
            <a:latin typeface="+mj-lt"/>
          </a:endParaRPr>
        </a:p>
      </dsp:txBody>
      <dsp:txXfrm rot="-5400000">
        <a:off x="520436" y="59453"/>
        <a:ext cx="8048878" cy="436309"/>
      </dsp:txXfrm>
    </dsp:sp>
    <dsp:sp modelId="{22FFBF02-6A51-B145-A077-1E8FE7420415}">
      <dsp:nvSpPr>
        <dsp:cNvPr id="0" name=""/>
        <dsp:cNvSpPr/>
      </dsp:nvSpPr>
      <dsp:spPr>
        <a:xfrm rot="5400000">
          <a:off x="-111521" y="785666"/>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effectLst>
                <a:outerShdw blurRad="50800" dist="38100" dir="2700000" algn="tl" rotWithShape="0">
                  <a:prstClr val="black">
                    <a:alpha val="40000"/>
                  </a:prstClr>
                </a:outerShdw>
              </a:effectLst>
              <a:latin typeface="+mj-lt"/>
            </a:rPr>
            <a:t>2</a:t>
          </a:r>
          <a:endParaRPr lang="en-GB" sz="1800" kern="1200" dirty="0">
            <a:latin typeface="+mj-lt"/>
          </a:endParaRPr>
        </a:p>
      </dsp:txBody>
      <dsp:txXfrm rot="-5400000">
        <a:off x="1" y="934363"/>
        <a:ext cx="520435" cy="223043"/>
      </dsp:txXfrm>
    </dsp:sp>
    <dsp:sp modelId="{6CDEE65D-CD52-B442-9582-F1102B2CC2C9}">
      <dsp:nvSpPr>
        <dsp:cNvPr id="0" name=""/>
        <dsp:cNvSpPr/>
      </dsp:nvSpPr>
      <dsp:spPr>
        <a:xfrm rot="5400000">
          <a:off x="4315045" y="-3120465"/>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697736"/>
        <a:ext cx="8048890" cy="436079"/>
      </dsp:txXfrm>
    </dsp:sp>
    <dsp:sp modelId="{B499EE01-57BE-F843-B0F4-212CD9BC0085}">
      <dsp:nvSpPr>
        <dsp:cNvPr id="0" name=""/>
        <dsp:cNvSpPr/>
      </dsp:nvSpPr>
      <dsp:spPr>
        <a:xfrm rot="5400000">
          <a:off x="-111521" y="1455978"/>
          <a:ext cx="743478" cy="520435"/>
        </a:xfrm>
        <a:prstGeom prst="chevron">
          <a:avLst/>
        </a:prstGeom>
        <a:solidFill>
          <a:srgbClr val="FF0000"/>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mj-lt"/>
            </a:rPr>
            <a:t>3</a:t>
          </a:r>
        </a:p>
      </dsp:txBody>
      <dsp:txXfrm rot="-5400000">
        <a:off x="1" y="1604675"/>
        <a:ext cx="520435" cy="223043"/>
      </dsp:txXfrm>
    </dsp:sp>
    <dsp:sp modelId="{276C1ACF-CBF0-5045-B96D-820293FCDB55}">
      <dsp:nvSpPr>
        <dsp:cNvPr id="0" name=""/>
        <dsp:cNvSpPr/>
      </dsp:nvSpPr>
      <dsp:spPr>
        <a:xfrm rot="5400000">
          <a:off x="4315045" y="-2450153"/>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1368048"/>
        <a:ext cx="8048890" cy="436079"/>
      </dsp:txXfrm>
    </dsp:sp>
    <dsp:sp modelId="{77CB5FD9-B4D7-D343-953A-47D48E0A5548}">
      <dsp:nvSpPr>
        <dsp:cNvPr id="0" name=""/>
        <dsp:cNvSpPr/>
      </dsp:nvSpPr>
      <dsp:spPr>
        <a:xfrm rot="5400000">
          <a:off x="-111521" y="2126291"/>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effectLst>
                <a:outerShdw blurRad="50800" dist="38100" dir="2700000" algn="tl" rotWithShape="0">
                  <a:prstClr val="black">
                    <a:alpha val="40000"/>
                  </a:prstClr>
                </a:outerShdw>
              </a:effectLst>
              <a:latin typeface="+mj-lt"/>
            </a:rPr>
            <a:t>4</a:t>
          </a:r>
        </a:p>
      </dsp:txBody>
      <dsp:txXfrm rot="-5400000">
        <a:off x="1" y="2274988"/>
        <a:ext cx="520435" cy="223043"/>
      </dsp:txXfrm>
    </dsp:sp>
    <dsp:sp modelId="{093FB2E3-5331-3341-878F-FDED0A9E65FD}">
      <dsp:nvSpPr>
        <dsp:cNvPr id="0" name=""/>
        <dsp:cNvSpPr/>
      </dsp:nvSpPr>
      <dsp:spPr>
        <a:xfrm rot="5400000">
          <a:off x="4315045" y="-1779840"/>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2038361"/>
        <a:ext cx="8048890" cy="436079"/>
      </dsp:txXfrm>
    </dsp:sp>
    <dsp:sp modelId="{A1F03AFA-8829-8445-BECB-D4E831A88AF6}">
      <dsp:nvSpPr>
        <dsp:cNvPr id="0" name=""/>
        <dsp:cNvSpPr/>
      </dsp:nvSpPr>
      <dsp:spPr>
        <a:xfrm rot="5400000">
          <a:off x="-111521" y="2796604"/>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2700000" algn="tl" rotWithShape="0">
                  <a:prstClr val="black">
                    <a:alpha val="40000"/>
                  </a:prstClr>
                </a:outerShdw>
              </a:effectLst>
              <a:latin typeface="+mj-lt"/>
            </a:rPr>
            <a:t>5</a:t>
          </a:r>
        </a:p>
      </dsp:txBody>
      <dsp:txXfrm rot="-5400000">
        <a:off x="1" y="2945301"/>
        <a:ext cx="520435" cy="223043"/>
      </dsp:txXfrm>
    </dsp:sp>
    <dsp:sp modelId="{B1C48102-8425-D748-8D04-00F46ACF611C}">
      <dsp:nvSpPr>
        <dsp:cNvPr id="0" name=""/>
        <dsp:cNvSpPr/>
      </dsp:nvSpPr>
      <dsp:spPr>
        <a:xfrm rot="5400000">
          <a:off x="4315045" y="-1109527"/>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baseline="-25000" dirty="0">
            <a:latin typeface="+mj-lt"/>
          </a:endParaRPr>
        </a:p>
      </dsp:txBody>
      <dsp:txXfrm rot="-5400000">
        <a:off x="520436" y="2708674"/>
        <a:ext cx="8048890" cy="436079"/>
      </dsp:txXfrm>
    </dsp:sp>
    <dsp:sp modelId="{55E4965C-20A2-C340-A3E1-08D8577D18FD}">
      <dsp:nvSpPr>
        <dsp:cNvPr id="0" name=""/>
        <dsp:cNvSpPr/>
      </dsp:nvSpPr>
      <dsp:spPr>
        <a:xfrm rot="5400000">
          <a:off x="-111521" y="3466916"/>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2700000" algn="tl" rotWithShape="0">
                  <a:prstClr val="black">
                    <a:alpha val="40000"/>
                  </a:prstClr>
                </a:outerShdw>
              </a:effectLst>
              <a:latin typeface="+mj-lt"/>
            </a:rPr>
            <a:t>6</a:t>
          </a:r>
          <a:endParaRPr lang="en-US" sz="1400" b="1" kern="1200" dirty="0">
            <a:effectLst>
              <a:outerShdw blurRad="50800" dist="38100" dir="2700000" algn="tl" rotWithShape="0">
                <a:prstClr val="black">
                  <a:alpha val="40000"/>
                </a:prstClr>
              </a:outerShdw>
            </a:effectLst>
            <a:latin typeface="+mj-lt"/>
          </a:endParaRPr>
        </a:p>
      </dsp:txBody>
      <dsp:txXfrm rot="-5400000">
        <a:off x="1" y="3615613"/>
        <a:ext cx="520435" cy="223043"/>
      </dsp:txXfrm>
    </dsp:sp>
    <dsp:sp modelId="{CFB8BA52-1C43-C844-B03C-4DC95DB6018D}">
      <dsp:nvSpPr>
        <dsp:cNvPr id="0" name=""/>
        <dsp:cNvSpPr/>
      </dsp:nvSpPr>
      <dsp:spPr>
        <a:xfrm rot="5400000">
          <a:off x="4315045" y="-439215"/>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3378986"/>
        <a:ext cx="8048890" cy="436079"/>
      </dsp:txXfrm>
    </dsp:sp>
    <dsp:sp modelId="{FA932EE8-39E0-524A-A52A-7057D542E799}">
      <dsp:nvSpPr>
        <dsp:cNvPr id="0" name=""/>
        <dsp:cNvSpPr/>
      </dsp:nvSpPr>
      <dsp:spPr>
        <a:xfrm rot="5400000">
          <a:off x="-111521" y="4137229"/>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2700000" algn="tl" rotWithShape="0">
                  <a:prstClr val="black">
                    <a:alpha val="40000"/>
                  </a:prstClr>
                </a:outerShdw>
              </a:effectLst>
              <a:latin typeface="+mj-lt"/>
            </a:rPr>
            <a:t>7</a:t>
          </a:r>
          <a:endParaRPr lang="en-US" sz="1400" b="1" kern="1200" dirty="0">
            <a:effectLst>
              <a:outerShdw blurRad="50800" dist="38100" dir="2700000" algn="tl" rotWithShape="0">
                <a:prstClr val="black">
                  <a:alpha val="40000"/>
                </a:prstClr>
              </a:outerShdw>
            </a:effectLst>
            <a:latin typeface="+mj-lt"/>
          </a:endParaRPr>
        </a:p>
      </dsp:txBody>
      <dsp:txXfrm rot="-5400000">
        <a:off x="1" y="4285926"/>
        <a:ext cx="520435" cy="223043"/>
      </dsp:txXfrm>
    </dsp:sp>
    <dsp:sp modelId="{AAFFE71C-F1C7-FD4B-A4EC-75A89F2CD262}">
      <dsp:nvSpPr>
        <dsp:cNvPr id="0" name=""/>
        <dsp:cNvSpPr/>
      </dsp:nvSpPr>
      <dsp:spPr>
        <a:xfrm rot="5400000">
          <a:off x="4315045" y="231097"/>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4049298"/>
        <a:ext cx="8048890" cy="436079"/>
      </dsp:txXfrm>
    </dsp:sp>
    <dsp:sp modelId="{3CD79CA6-5981-5545-A071-F7608BF47B06}">
      <dsp:nvSpPr>
        <dsp:cNvPr id="0" name=""/>
        <dsp:cNvSpPr/>
      </dsp:nvSpPr>
      <dsp:spPr>
        <a:xfrm rot="5400000">
          <a:off x="-111521" y="4807542"/>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2700000" algn="tl" rotWithShape="0">
                  <a:prstClr val="black">
                    <a:alpha val="40000"/>
                  </a:prstClr>
                </a:outerShdw>
              </a:effectLst>
              <a:latin typeface="+mj-lt"/>
            </a:rPr>
            <a:t>8</a:t>
          </a:r>
          <a:endParaRPr lang="en-US" sz="1400" b="1" kern="1200" dirty="0">
            <a:effectLst>
              <a:outerShdw blurRad="50800" dist="38100" dir="2700000" algn="tl" rotWithShape="0">
                <a:prstClr val="black">
                  <a:alpha val="40000"/>
                </a:prstClr>
              </a:outerShdw>
            </a:effectLst>
            <a:latin typeface="+mj-lt"/>
          </a:endParaRPr>
        </a:p>
      </dsp:txBody>
      <dsp:txXfrm rot="-5400000">
        <a:off x="1" y="4956239"/>
        <a:ext cx="520435" cy="223043"/>
      </dsp:txXfrm>
    </dsp:sp>
    <dsp:sp modelId="{9A2886FD-AD81-4E4D-AFE6-73A4A67DBCF8}">
      <dsp:nvSpPr>
        <dsp:cNvPr id="0" name=""/>
        <dsp:cNvSpPr/>
      </dsp:nvSpPr>
      <dsp:spPr>
        <a:xfrm rot="5400000">
          <a:off x="4315045" y="901410"/>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4719611"/>
        <a:ext cx="8048890" cy="4360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7E72C5-C462-D74F-8889-C45E5D170208}">
      <dsp:nvSpPr>
        <dsp:cNvPr id="0" name=""/>
        <dsp:cNvSpPr/>
      </dsp:nvSpPr>
      <dsp:spPr>
        <a:xfrm rot="5400000">
          <a:off x="-111521" y="115353"/>
          <a:ext cx="743478" cy="520435"/>
        </a:xfrm>
        <a:prstGeom prst="chevron">
          <a:avLst/>
        </a:prstGeom>
        <a:solidFill>
          <a:schemeClr val="accent1"/>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effectLst>
                <a:outerShdw blurRad="50800" dist="38100" dir="2700000" algn="tl" rotWithShape="0">
                  <a:prstClr val="black">
                    <a:alpha val="40000"/>
                  </a:prstClr>
                </a:outerShdw>
              </a:effectLst>
              <a:latin typeface="+mj-lt"/>
            </a:rPr>
            <a:t>1</a:t>
          </a:r>
          <a:endParaRPr lang="en-GB" sz="2000" b="1" kern="1200" dirty="0">
            <a:effectLst>
              <a:outerShdw blurRad="50800" dist="38100" dir="2700000" algn="tl" rotWithShape="0">
                <a:prstClr val="black">
                  <a:alpha val="40000"/>
                </a:prstClr>
              </a:outerShdw>
            </a:effectLst>
            <a:latin typeface="+mj-lt"/>
          </a:endParaRPr>
        </a:p>
      </dsp:txBody>
      <dsp:txXfrm rot="-5400000">
        <a:off x="1" y="264050"/>
        <a:ext cx="520435" cy="223043"/>
      </dsp:txXfrm>
    </dsp:sp>
    <dsp:sp modelId="{9AEC7FC7-1241-494A-B4E0-8BB42D8DA10F}">
      <dsp:nvSpPr>
        <dsp:cNvPr id="0" name=""/>
        <dsp:cNvSpPr/>
      </dsp:nvSpPr>
      <dsp:spPr>
        <a:xfrm rot="5400000">
          <a:off x="4314918" y="-3758633"/>
          <a:ext cx="483515"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Font typeface="+mj-lt"/>
            <a:buNone/>
          </a:pPr>
          <a:endParaRPr lang="en-US" sz="2800" kern="1200" dirty="0">
            <a:latin typeface="+mj-lt"/>
          </a:endParaRPr>
        </a:p>
      </dsp:txBody>
      <dsp:txXfrm rot="-5400000">
        <a:off x="520436" y="59453"/>
        <a:ext cx="8048878" cy="436309"/>
      </dsp:txXfrm>
    </dsp:sp>
    <dsp:sp modelId="{22FFBF02-6A51-B145-A077-1E8FE7420415}">
      <dsp:nvSpPr>
        <dsp:cNvPr id="0" name=""/>
        <dsp:cNvSpPr/>
      </dsp:nvSpPr>
      <dsp:spPr>
        <a:xfrm rot="5400000">
          <a:off x="-111521" y="785666"/>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effectLst>
                <a:outerShdw blurRad="50800" dist="38100" dir="2700000" algn="tl" rotWithShape="0">
                  <a:prstClr val="black">
                    <a:alpha val="40000"/>
                  </a:prstClr>
                </a:outerShdw>
              </a:effectLst>
              <a:latin typeface="+mj-lt"/>
            </a:rPr>
            <a:t>2</a:t>
          </a:r>
          <a:endParaRPr lang="en-GB" sz="1800" kern="1200" dirty="0">
            <a:latin typeface="+mj-lt"/>
          </a:endParaRPr>
        </a:p>
      </dsp:txBody>
      <dsp:txXfrm rot="-5400000">
        <a:off x="1" y="934363"/>
        <a:ext cx="520435" cy="223043"/>
      </dsp:txXfrm>
    </dsp:sp>
    <dsp:sp modelId="{6CDEE65D-CD52-B442-9582-F1102B2CC2C9}">
      <dsp:nvSpPr>
        <dsp:cNvPr id="0" name=""/>
        <dsp:cNvSpPr/>
      </dsp:nvSpPr>
      <dsp:spPr>
        <a:xfrm rot="5400000">
          <a:off x="4315045" y="-3120465"/>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697736"/>
        <a:ext cx="8048890" cy="436079"/>
      </dsp:txXfrm>
    </dsp:sp>
    <dsp:sp modelId="{B499EE01-57BE-F843-B0F4-212CD9BC0085}">
      <dsp:nvSpPr>
        <dsp:cNvPr id="0" name=""/>
        <dsp:cNvSpPr/>
      </dsp:nvSpPr>
      <dsp:spPr>
        <a:xfrm rot="5400000">
          <a:off x="-111521" y="1455978"/>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mj-lt"/>
            </a:rPr>
            <a:t>3</a:t>
          </a:r>
        </a:p>
      </dsp:txBody>
      <dsp:txXfrm rot="-5400000">
        <a:off x="1" y="1604675"/>
        <a:ext cx="520435" cy="223043"/>
      </dsp:txXfrm>
    </dsp:sp>
    <dsp:sp modelId="{276C1ACF-CBF0-5045-B96D-820293FCDB55}">
      <dsp:nvSpPr>
        <dsp:cNvPr id="0" name=""/>
        <dsp:cNvSpPr/>
      </dsp:nvSpPr>
      <dsp:spPr>
        <a:xfrm rot="5400000">
          <a:off x="4315045" y="-2450153"/>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1368048"/>
        <a:ext cx="8048890" cy="436079"/>
      </dsp:txXfrm>
    </dsp:sp>
    <dsp:sp modelId="{77CB5FD9-B4D7-D343-953A-47D48E0A5548}">
      <dsp:nvSpPr>
        <dsp:cNvPr id="0" name=""/>
        <dsp:cNvSpPr/>
      </dsp:nvSpPr>
      <dsp:spPr>
        <a:xfrm rot="5400000">
          <a:off x="-111521" y="2126291"/>
          <a:ext cx="743478" cy="520435"/>
        </a:xfrm>
        <a:prstGeom prst="chevron">
          <a:avLst/>
        </a:prstGeom>
        <a:solidFill>
          <a:srgbClr val="FF0000"/>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effectLst>
                <a:outerShdw blurRad="50800" dist="38100" dir="2700000" algn="tl" rotWithShape="0">
                  <a:prstClr val="black">
                    <a:alpha val="40000"/>
                  </a:prstClr>
                </a:outerShdw>
              </a:effectLst>
              <a:latin typeface="+mj-lt"/>
            </a:rPr>
            <a:t>4</a:t>
          </a:r>
        </a:p>
      </dsp:txBody>
      <dsp:txXfrm rot="-5400000">
        <a:off x="1" y="2274988"/>
        <a:ext cx="520435" cy="223043"/>
      </dsp:txXfrm>
    </dsp:sp>
    <dsp:sp modelId="{093FB2E3-5331-3341-878F-FDED0A9E65FD}">
      <dsp:nvSpPr>
        <dsp:cNvPr id="0" name=""/>
        <dsp:cNvSpPr/>
      </dsp:nvSpPr>
      <dsp:spPr>
        <a:xfrm rot="5400000">
          <a:off x="4315045" y="-1779840"/>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2038361"/>
        <a:ext cx="8048890" cy="436079"/>
      </dsp:txXfrm>
    </dsp:sp>
    <dsp:sp modelId="{A1F03AFA-8829-8445-BECB-D4E831A88AF6}">
      <dsp:nvSpPr>
        <dsp:cNvPr id="0" name=""/>
        <dsp:cNvSpPr/>
      </dsp:nvSpPr>
      <dsp:spPr>
        <a:xfrm rot="5400000">
          <a:off x="-111521" y="2796604"/>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2700000" algn="tl" rotWithShape="0">
                  <a:prstClr val="black">
                    <a:alpha val="40000"/>
                  </a:prstClr>
                </a:outerShdw>
              </a:effectLst>
              <a:latin typeface="+mj-lt"/>
            </a:rPr>
            <a:t>5</a:t>
          </a:r>
        </a:p>
      </dsp:txBody>
      <dsp:txXfrm rot="-5400000">
        <a:off x="1" y="2945301"/>
        <a:ext cx="520435" cy="223043"/>
      </dsp:txXfrm>
    </dsp:sp>
    <dsp:sp modelId="{B1C48102-8425-D748-8D04-00F46ACF611C}">
      <dsp:nvSpPr>
        <dsp:cNvPr id="0" name=""/>
        <dsp:cNvSpPr/>
      </dsp:nvSpPr>
      <dsp:spPr>
        <a:xfrm rot="5400000">
          <a:off x="4315045" y="-1109527"/>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baseline="-25000" dirty="0">
            <a:latin typeface="+mj-lt"/>
          </a:endParaRPr>
        </a:p>
      </dsp:txBody>
      <dsp:txXfrm rot="-5400000">
        <a:off x="520436" y="2708674"/>
        <a:ext cx="8048890" cy="436079"/>
      </dsp:txXfrm>
    </dsp:sp>
    <dsp:sp modelId="{55E4965C-20A2-C340-A3E1-08D8577D18FD}">
      <dsp:nvSpPr>
        <dsp:cNvPr id="0" name=""/>
        <dsp:cNvSpPr/>
      </dsp:nvSpPr>
      <dsp:spPr>
        <a:xfrm rot="5400000">
          <a:off x="-111521" y="3466916"/>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2700000" algn="tl" rotWithShape="0">
                  <a:prstClr val="black">
                    <a:alpha val="40000"/>
                  </a:prstClr>
                </a:outerShdw>
              </a:effectLst>
              <a:latin typeface="+mj-lt"/>
            </a:rPr>
            <a:t>6</a:t>
          </a:r>
          <a:endParaRPr lang="en-US" sz="1400" b="1" kern="1200" dirty="0">
            <a:effectLst>
              <a:outerShdw blurRad="50800" dist="38100" dir="2700000" algn="tl" rotWithShape="0">
                <a:prstClr val="black">
                  <a:alpha val="40000"/>
                </a:prstClr>
              </a:outerShdw>
            </a:effectLst>
            <a:latin typeface="+mj-lt"/>
          </a:endParaRPr>
        </a:p>
      </dsp:txBody>
      <dsp:txXfrm rot="-5400000">
        <a:off x="1" y="3615613"/>
        <a:ext cx="520435" cy="223043"/>
      </dsp:txXfrm>
    </dsp:sp>
    <dsp:sp modelId="{CFB8BA52-1C43-C844-B03C-4DC95DB6018D}">
      <dsp:nvSpPr>
        <dsp:cNvPr id="0" name=""/>
        <dsp:cNvSpPr/>
      </dsp:nvSpPr>
      <dsp:spPr>
        <a:xfrm rot="5400000">
          <a:off x="4315045" y="-439215"/>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3378986"/>
        <a:ext cx="8048890" cy="436079"/>
      </dsp:txXfrm>
    </dsp:sp>
    <dsp:sp modelId="{FA932EE8-39E0-524A-A52A-7057D542E799}">
      <dsp:nvSpPr>
        <dsp:cNvPr id="0" name=""/>
        <dsp:cNvSpPr/>
      </dsp:nvSpPr>
      <dsp:spPr>
        <a:xfrm rot="5400000">
          <a:off x="-111521" y="4137229"/>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2700000" algn="tl" rotWithShape="0">
                  <a:prstClr val="black">
                    <a:alpha val="40000"/>
                  </a:prstClr>
                </a:outerShdw>
              </a:effectLst>
              <a:latin typeface="+mj-lt"/>
            </a:rPr>
            <a:t>7</a:t>
          </a:r>
          <a:endParaRPr lang="en-US" sz="1400" b="1" kern="1200" dirty="0">
            <a:effectLst>
              <a:outerShdw blurRad="50800" dist="38100" dir="2700000" algn="tl" rotWithShape="0">
                <a:prstClr val="black">
                  <a:alpha val="40000"/>
                </a:prstClr>
              </a:outerShdw>
            </a:effectLst>
            <a:latin typeface="+mj-lt"/>
          </a:endParaRPr>
        </a:p>
      </dsp:txBody>
      <dsp:txXfrm rot="-5400000">
        <a:off x="1" y="4285926"/>
        <a:ext cx="520435" cy="223043"/>
      </dsp:txXfrm>
    </dsp:sp>
    <dsp:sp modelId="{AAFFE71C-F1C7-FD4B-A4EC-75A89F2CD262}">
      <dsp:nvSpPr>
        <dsp:cNvPr id="0" name=""/>
        <dsp:cNvSpPr/>
      </dsp:nvSpPr>
      <dsp:spPr>
        <a:xfrm rot="5400000">
          <a:off x="4315045" y="231097"/>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4049298"/>
        <a:ext cx="8048890" cy="436079"/>
      </dsp:txXfrm>
    </dsp:sp>
    <dsp:sp modelId="{3CD79CA6-5981-5545-A071-F7608BF47B06}">
      <dsp:nvSpPr>
        <dsp:cNvPr id="0" name=""/>
        <dsp:cNvSpPr/>
      </dsp:nvSpPr>
      <dsp:spPr>
        <a:xfrm rot="5400000">
          <a:off x="-111521" y="4807542"/>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2700000" algn="tl" rotWithShape="0">
                  <a:prstClr val="black">
                    <a:alpha val="40000"/>
                  </a:prstClr>
                </a:outerShdw>
              </a:effectLst>
              <a:latin typeface="+mj-lt"/>
            </a:rPr>
            <a:t>8</a:t>
          </a:r>
          <a:endParaRPr lang="en-US" sz="1400" b="1" kern="1200" dirty="0">
            <a:effectLst>
              <a:outerShdw blurRad="50800" dist="38100" dir="2700000" algn="tl" rotWithShape="0">
                <a:prstClr val="black">
                  <a:alpha val="40000"/>
                </a:prstClr>
              </a:outerShdw>
            </a:effectLst>
            <a:latin typeface="+mj-lt"/>
          </a:endParaRPr>
        </a:p>
      </dsp:txBody>
      <dsp:txXfrm rot="-5400000">
        <a:off x="1" y="4956239"/>
        <a:ext cx="520435" cy="223043"/>
      </dsp:txXfrm>
    </dsp:sp>
    <dsp:sp modelId="{9A2886FD-AD81-4E4D-AFE6-73A4A67DBCF8}">
      <dsp:nvSpPr>
        <dsp:cNvPr id="0" name=""/>
        <dsp:cNvSpPr/>
      </dsp:nvSpPr>
      <dsp:spPr>
        <a:xfrm rot="5400000">
          <a:off x="4315045" y="901410"/>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4719611"/>
        <a:ext cx="8048890" cy="43607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7E72C5-C462-D74F-8889-C45E5D170208}">
      <dsp:nvSpPr>
        <dsp:cNvPr id="0" name=""/>
        <dsp:cNvSpPr/>
      </dsp:nvSpPr>
      <dsp:spPr>
        <a:xfrm rot="5400000">
          <a:off x="-111521" y="115353"/>
          <a:ext cx="743478" cy="520435"/>
        </a:xfrm>
        <a:prstGeom prst="chevron">
          <a:avLst/>
        </a:prstGeom>
        <a:solidFill>
          <a:schemeClr val="accent1"/>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effectLst>
                <a:outerShdw blurRad="50800" dist="38100" dir="2700000" algn="tl" rotWithShape="0">
                  <a:prstClr val="black">
                    <a:alpha val="40000"/>
                  </a:prstClr>
                </a:outerShdw>
              </a:effectLst>
              <a:latin typeface="+mj-lt"/>
            </a:rPr>
            <a:t>1</a:t>
          </a:r>
          <a:endParaRPr lang="en-GB" sz="2000" b="1" kern="1200" dirty="0">
            <a:effectLst>
              <a:outerShdw blurRad="50800" dist="38100" dir="2700000" algn="tl" rotWithShape="0">
                <a:prstClr val="black">
                  <a:alpha val="40000"/>
                </a:prstClr>
              </a:outerShdw>
            </a:effectLst>
            <a:latin typeface="+mj-lt"/>
          </a:endParaRPr>
        </a:p>
      </dsp:txBody>
      <dsp:txXfrm rot="-5400000">
        <a:off x="1" y="264050"/>
        <a:ext cx="520435" cy="223043"/>
      </dsp:txXfrm>
    </dsp:sp>
    <dsp:sp modelId="{9AEC7FC7-1241-494A-B4E0-8BB42D8DA10F}">
      <dsp:nvSpPr>
        <dsp:cNvPr id="0" name=""/>
        <dsp:cNvSpPr/>
      </dsp:nvSpPr>
      <dsp:spPr>
        <a:xfrm rot="5400000">
          <a:off x="4314918" y="-3758633"/>
          <a:ext cx="483515"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Font typeface="+mj-lt"/>
            <a:buNone/>
          </a:pPr>
          <a:endParaRPr lang="en-US" sz="2800" kern="1200" dirty="0">
            <a:latin typeface="+mj-lt"/>
          </a:endParaRPr>
        </a:p>
      </dsp:txBody>
      <dsp:txXfrm rot="-5400000">
        <a:off x="520436" y="59453"/>
        <a:ext cx="8048878" cy="436309"/>
      </dsp:txXfrm>
    </dsp:sp>
    <dsp:sp modelId="{22FFBF02-6A51-B145-A077-1E8FE7420415}">
      <dsp:nvSpPr>
        <dsp:cNvPr id="0" name=""/>
        <dsp:cNvSpPr/>
      </dsp:nvSpPr>
      <dsp:spPr>
        <a:xfrm rot="5400000">
          <a:off x="-111521" y="785666"/>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effectLst>
                <a:outerShdw blurRad="50800" dist="38100" dir="2700000" algn="tl" rotWithShape="0">
                  <a:prstClr val="black">
                    <a:alpha val="40000"/>
                  </a:prstClr>
                </a:outerShdw>
              </a:effectLst>
              <a:latin typeface="+mj-lt"/>
            </a:rPr>
            <a:t>2</a:t>
          </a:r>
          <a:endParaRPr lang="en-GB" sz="1800" kern="1200" dirty="0">
            <a:latin typeface="+mj-lt"/>
          </a:endParaRPr>
        </a:p>
      </dsp:txBody>
      <dsp:txXfrm rot="-5400000">
        <a:off x="1" y="934363"/>
        <a:ext cx="520435" cy="223043"/>
      </dsp:txXfrm>
    </dsp:sp>
    <dsp:sp modelId="{6CDEE65D-CD52-B442-9582-F1102B2CC2C9}">
      <dsp:nvSpPr>
        <dsp:cNvPr id="0" name=""/>
        <dsp:cNvSpPr/>
      </dsp:nvSpPr>
      <dsp:spPr>
        <a:xfrm rot="5400000">
          <a:off x="4315045" y="-3120465"/>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697736"/>
        <a:ext cx="8048890" cy="436079"/>
      </dsp:txXfrm>
    </dsp:sp>
    <dsp:sp modelId="{B499EE01-57BE-F843-B0F4-212CD9BC0085}">
      <dsp:nvSpPr>
        <dsp:cNvPr id="0" name=""/>
        <dsp:cNvSpPr/>
      </dsp:nvSpPr>
      <dsp:spPr>
        <a:xfrm rot="5400000">
          <a:off x="-111521" y="1455978"/>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mj-lt"/>
            </a:rPr>
            <a:t>3</a:t>
          </a:r>
        </a:p>
      </dsp:txBody>
      <dsp:txXfrm rot="-5400000">
        <a:off x="1" y="1604675"/>
        <a:ext cx="520435" cy="223043"/>
      </dsp:txXfrm>
    </dsp:sp>
    <dsp:sp modelId="{276C1ACF-CBF0-5045-B96D-820293FCDB55}">
      <dsp:nvSpPr>
        <dsp:cNvPr id="0" name=""/>
        <dsp:cNvSpPr/>
      </dsp:nvSpPr>
      <dsp:spPr>
        <a:xfrm rot="5400000">
          <a:off x="4315045" y="-2450153"/>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1368048"/>
        <a:ext cx="8048890" cy="436079"/>
      </dsp:txXfrm>
    </dsp:sp>
    <dsp:sp modelId="{77CB5FD9-B4D7-D343-953A-47D48E0A5548}">
      <dsp:nvSpPr>
        <dsp:cNvPr id="0" name=""/>
        <dsp:cNvSpPr/>
      </dsp:nvSpPr>
      <dsp:spPr>
        <a:xfrm rot="5400000">
          <a:off x="-111521" y="2126291"/>
          <a:ext cx="743478" cy="520435"/>
        </a:xfrm>
        <a:prstGeom prst="chevron">
          <a:avLst/>
        </a:prstGeom>
        <a:solidFill>
          <a:schemeClr val="accent1"/>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effectLst>
                <a:outerShdw blurRad="50800" dist="38100" dir="2700000" algn="tl" rotWithShape="0">
                  <a:prstClr val="black">
                    <a:alpha val="40000"/>
                  </a:prstClr>
                </a:outerShdw>
              </a:effectLst>
              <a:latin typeface="+mj-lt"/>
            </a:rPr>
            <a:t>4</a:t>
          </a:r>
        </a:p>
      </dsp:txBody>
      <dsp:txXfrm rot="-5400000">
        <a:off x="1" y="2274988"/>
        <a:ext cx="520435" cy="223043"/>
      </dsp:txXfrm>
    </dsp:sp>
    <dsp:sp modelId="{093FB2E3-5331-3341-878F-FDED0A9E65FD}">
      <dsp:nvSpPr>
        <dsp:cNvPr id="0" name=""/>
        <dsp:cNvSpPr/>
      </dsp:nvSpPr>
      <dsp:spPr>
        <a:xfrm rot="5400000">
          <a:off x="4315045" y="-1779840"/>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2038361"/>
        <a:ext cx="8048890" cy="436079"/>
      </dsp:txXfrm>
    </dsp:sp>
    <dsp:sp modelId="{A1F03AFA-8829-8445-BECB-D4E831A88AF6}">
      <dsp:nvSpPr>
        <dsp:cNvPr id="0" name=""/>
        <dsp:cNvSpPr/>
      </dsp:nvSpPr>
      <dsp:spPr>
        <a:xfrm rot="5400000">
          <a:off x="-111521" y="2796604"/>
          <a:ext cx="743478" cy="520435"/>
        </a:xfrm>
        <a:prstGeom prst="chevron">
          <a:avLst/>
        </a:prstGeom>
        <a:solidFill>
          <a:srgbClr val="FF0000"/>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2700000" algn="tl" rotWithShape="0">
                  <a:prstClr val="black">
                    <a:alpha val="40000"/>
                  </a:prstClr>
                </a:outerShdw>
              </a:effectLst>
              <a:latin typeface="+mj-lt"/>
            </a:rPr>
            <a:t>5</a:t>
          </a:r>
        </a:p>
      </dsp:txBody>
      <dsp:txXfrm rot="-5400000">
        <a:off x="1" y="2945301"/>
        <a:ext cx="520435" cy="223043"/>
      </dsp:txXfrm>
    </dsp:sp>
    <dsp:sp modelId="{B1C48102-8425-D748-8D04-00F46ACF611C}">
      <dsp:nvSpPr>
        <dsp:cNvPr id="0" name=""/>
        <dsp:cNvSpPr/>
      </dsp:nvSpPr>
      <dsp:spPr>
        <a:xfrm rot="5400000">
          <a:off x="4315045" y="-1109527"/>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baseline="-25000" dirty="0">
            <a:latin typeface="+mj-lt"/>
          </a:endParaRPr>
        </a:p>
      </dsp:txBody>
      <dsp:txXfrm rot="-5400000">
        <a:off x="520436" y="2708674"/>
        <a:ext cx="8048890" cy="436079"/>
      </dsp:txXfrm>
    </dsp:sp>
    <dsp:sp modelId="{55E4965C-20A2-C340-A3E1-08D8577D18FD}">
      <dsp:nvSpPr>
        <dsp:cNvPr id="0" name=""/>
        <dsp:cNvSpPr/>
      </dsp:nvSpPr>
      <dsp:spPr>
        <a:xfrm rot="5400000">
          <a:off x="-111521" y="3466916"/>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2700000" algn="tl" rotWithShape="0">
                  <a:prstClr val="black">
                    <a:alpha val="40000"/>
                  </a:prstClr>
                </a:outerShdw>
              </a:effectLst>
              <a:latin typeface="+mj-lt"/>
            </a:rPr>
            <a:t>6</a:t>
          </a:r>
          <a:endParaRPr lang="en-US" sz="1400" b="1" kern="1200" dirty="0">
            <a:effectLst>
              <a:outerShdw blurRad="50800" dist="38100" dir="2700000" algn="tl" rotWithShape="0">
                <a:prstClr val="black">
                  <a:alpha val="40000"/>
                </a:prstClr>
              </a:outerShdw>
            </a:effectLst>
            <a:latin typeface="+mj-lt"/>
          </a:endParaRPr>
        </a:p>
      </dsp:txBody>
      <dsp:txXfrm rot="-5400000">
        <a:off x="1" y="3615613"/>
        <a:ext cx="520435" cy="223043"/>
      </dsp:txXfrm>
    </dsp:sp>
    <dsp:sp modelId="{CFB8BA52-1C43-C844-B03C-4DC95DB6018D}">
      <dsp:nvSpPr>
        <dsp:cNvPr id="0" name=""/>
        <dsp:cNvSpPr/>
      </dsp:nvSpPr>
      <dsp:spPr>
        <a:xfrm rot="5400000">
          <a:off x="4315045" y="-439215"/>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3378986"/>
        <a:ext cx="8048890" cy="436079"/>
      </dsp:txXfrm>
    </dsp:sp>
    <dsp:sp modelId="{FA932EE8-39E0-524A-A52A-7057D542E799}">
      <dsp:nvSpPr>
        <dsp:cNvPr id="0" name=""/>
        <dsp:cNvSpPr/>
      </dsp:nvSpPr>
      <dsp:spPr>
        <a:xfrm rot="5400000">
          <a:off x="-111521" y="4137229"/>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2700000" algn="tl" rotWithShape="0">
                  <a:prstClr val="black">
                    <a:alpha val="40000"/>
                  </a:prstClr>
                </a:outerShdw>
              </a:effectLst>
              <a:latin typeface="+mj-lt"/>
            </a:rPr>
            <a:t>7</a:t>
          </a:r>
          <a:endParaRPr lang="en-US" sz="1400" b="1" kern="1200" dirty="0">
            <a:effectLst>
              <a:outerShdw blurRad="50800" dist="38100" dir="2700000" algn="tl" rotWithShape="0">
                <a:prstClr val="black">
                  <a:alpha val="40000"/>
                </a:prstClr>
              </a:outerShdw>
            </a:effectLst>
            <a:latin typeface="+mj-lt"/>
          </a:endParaRPr>
        </a:p>
      </dsp:txBody>
      <dsp:txXfrm rot="-5400000">
        <a:off x="1" y="4285926"/>
        <a:ext cx="520435" cy="223043"/>
      </dsp:txXfrm>
    </dsp:sp>
    <dsp:sp modelId="{AAFFE71C-F1C7-FD4B-A4EC-75A89F2CD262}">
      <dsp:nvSpPr>
        <dsp:cNvPr id="0" name=""/>
        <dsp:cNvSpPr/>
      </dsp:nvSpPr>
      <dsp:spPr>
        <a:xfrm rot="5400000">
          <a:off x="4315045" y="231097"/>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4049298"/>
        <a:ext cx="8048890" cy="436079"/>
      </dsp:txXfrm>
    </dsp:sp>
    <dsp:sp modelId="{3CD79CA6-5981-5545-A071-F7608BF47B06}">
      <dsp:nvSpPr>
        <dsp:cNvPr id="0" name=""/>
        <dsp:cNvSpPr/>
      </dsp:nvSpPr>
      <dsp:spPr>
        <a:xfrm rot="5400000">
          <a:off x="-111521" y="4807542"/>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2700000" algn="tl" rotWithShape="0">
                  <a:prstClr val="black">
                    <a:alpha val="40000"/>
                  </a:prstClr>
                </a:outerShdw>
              </a:effectLst>
              <a:latin typeface="+mj-lt"/>
            </a:rPr>
            <a:t>8</a:t>
          </a:r>
          <a:endParaRPr lang="en-US" sz="1400" b="1" kern="1200" dirty="0">
            <a:effectLst>
              <a:outerShdw blurRad="50800" dist="38100" dir="2700000" algn="tl" rotWithShape="0">
                <a:prstClr val="black">
                  <a:alpha val="40000"/>
                </a:prstClr>
              </a:outerShdw>
            </a:effectLst>
            <a:latin typeface="+mj-lt"/>
          </a:endParaRPr>
        </a:p>
      </dsp:txBody>
      <dsp:txXfrm rot="-5400000">
        <a:off x="1" y="4956239"/>
        <a:ext cx="520435" cy="223043"/>
      </dsp:txXfrm>
    </dsp:sp>
    <dsp:sp modelId="{9A2886FD-AD81-4E4D-AFE6-73A4A67DBCF8}">
      <dsp:nvSpPr>
        <dsp:cNvPr id="0" name=""/>
        <dsp:cNvSpPr/>
      </dsp:nvSpPr>
      <dsp:spPr>
        <a:xfrm rot="5400000">
          <a:off x="4315045" y="901410"/>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4719611"/>
        <a:ext cx="8048890" cy="43607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7E72C5-C462-D74F-8889-C45E5D170208}">
      <dsp:nvSpPr>
        <dsp:cNvPr id="0" name=""/>
        <dsp:cNvSpPr/>
      </dsp:nvSpPr>
      <dsp:spPr>
        <a:xfrm rot="5400000">
          <a:off x="-111521" y="115353"/>
          <a:ext cx="743478" cy="520435"/>
        </a:xfrm>
        <a:prstGeom prst="chevron">
          <a:avLst/>
        </a:prstGeom>
        <a:solidFill>
          <a:schemeClr val="accent1"/>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effectLst>
                <a:outerShdw blurRad="50800" dist="38100" dir="2700000" algn="tl" rotWithShape="0">
                  <a:prstClr val="black">
                    <a:alpha val="40000"/>
                  </a:prstClr>
                </a:outerShdw>
              </a:effectLst>
              <a:latin typeface="+mj-lt"/>
            </a:rPr>
            <a:t>1</a:t>
          </a:r>
          <a:endParaRPr lang="en-GB" sz="2000" b="1" kern="1200" dirty="0">
            <a:effectLst>
              <a:outerShdw blurRad="50800" dist="38100" dir="2700000" algn="tl" rotWithShape="0">
                <a:prstClr val="black">
                  <a:alpha val="40000"/>
                </a:prstClr>
              </a:outerShdw>
            </a:effectLst>
            <a:latin typeface="+mj-lt"/>
          </a:endParaRPr>
        </a:p>
      </dsp:txBody>
      <dsp:txXfrm rot="-5400000">
        <a:off x="1" y="264050"/>
        <a:ext cx="520435" cy="223043"/>
      </dsp:txXfrm>
    </dsp:sp>
    <dsp:sp modelId="{9AEC7FC7-1241-494A-B4E0-8BB42D8DA10F}">
      <dsp:nvSpPr>
        <dsp:cNvPr id="0" name=""/>
        <dsp:cNvSpPr/>
      </dsp:nvSpPr>
      <dsp:spPr>
        <a:xfrm rot="5400000">
          <a:off x="4314918" y="-3758633"/>
          <a:ext cx="483515"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Font typeface="+mj-lt"/>
            <a:buNone/>
          </a:pPr>
          <a:endParaRPr lang="en-US" sz="2800" kern="1200" dirty="0">
            <a:latin typeface="+mj-lt"/>
          </a:endParaRPr>
        </a:p>
      </dsp:txBody>
      <dsp:txXfrm rot="-5400000">
        <a:off x="520436" y="59453"/>
        <a:ext cx="8048878" cy="436309"/>
      </dsp:txXfrm>
    </dsp:sp>
    <dsp:sp modelId="{22FFBF02-6A51-B145-A077-1E8FE7420415}">
      <dsp:nvSpPr>
        <dsp:cNvPr id="0" name=""/>
        <dsp:cNvSpPr/>
      </dsp:nvSpPr>
      <dsp:spPr>
        <a:xfrm rot="5400000">
          <a:off x="-111521" y="785666"/>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effectLst>
                <a:outerShdw blurRad="50800" dist="38100" dir="2700000" algn="tl" rotWithShape="0">
                  <a:prstClr val="black">
                    <a:alpha val="40000"/>
                  </a:prstClr>
                </a:outerShdw>
              </a:effectLst>
              <a:latin typeface="+mj-lt"/>
            </a:rPr>
            <a:t>2</a:t>
          </a:r>
          <a:endParaRPr lang="en-GB" sz="1800" kern="1200" dirty="0">
            <a:latin typeface="+mj-lt"/>
          </a:endParaRPr>
        </a:p>
      </dsp:txBody>
      <dsp:txXfrm rot="-5400000">
        <a:off x="1" y="934363"/>
        <a:ext cx="520435" cy="223043"/>
      </dsp:txXfrm>
    </dsp:sp>
    <dsp:sp modelId="{6CDEE65D-CD52-B442-9582-F1102B2CC2C9}">
      <dsp:nvSpPr>
        <dsp:cNvPr id="0" name=""/>
        <dsp:cNvSpPr/>
      </dsp:nvSpPr>
      <dsp:spPr>
        <a:xfrm rot="5400000">
          <a:off x="4315045" y="-3120465"/>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697736"/>
        <a:ext cx="8048890" cy="436079"/>
      </dsp:txXfrm>
    </dsp:sp>
    <dsp:sp modelId="{B499EE01-57BE-F843-B0F4-212CD9BC0085}">
      <dsp:nvSpPr>
        <dsp:cNvPr id="0" name=""/>
        <dsp:cNvSpPr/>
      </dsp:nvSpPr>
      <dsp:spPr>
        <a:xfrm rot="5400000">
          <a:off x="-111521" y="1455978"/>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mj-lt"/>
            </a:rPr>
            <a:t>3</a:t>
          </a:r>
        </a:p>
      </dsp:txBody>
      <dsp:txXfrm rot="-5400000">
        <a:off x="1" y="1604675"/>
        <a:ext cx="520435" cy="223043"/>
      </dsp:txXfrm>
    </dsp:sp>
    <dsp:sp modelId="{276C1ACF-CBF0-5045-B96D-820293FCDB55}">
      <dsp:nvSpPr>
        <dsp:cNvPr id="0" name=""/>
        <dsp:cNvSpPr/>
      </dsp:nvSpPr>
      <dsp:spPr>
        <a:xfrm rot="5400000">
          <a:off x="4315045" y="-2450153"/>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1368048"/>
        <a:ext cx="8048890" cy="436079"/>
      </dsp:txXfrm>
    </dsp:sp>
    <dsp:sp modelId="{77CB5FD9-B4D7-D343-953A-47D48E0A5548}">
      <dsp:nvSpPr>
        <dsp:cNvPr id="0" name=""/>
        <dsp:cNvSpPr/>
      </dsp:nvSpPr>
      <dsp:spPr>
        <a:xfrm rot="5400000">
          <a:off x="-111521" y="2126291"/>
          <a:ext cx="743478" cy="520435"/>
        </a:xfrm>
        <a:prstGeom prst="chevron">
          <a:avLst/>
        </a:prstGeom>
        <a:solidFill>
          <a:schemeClr val="accent1"/>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effectLst>
                <a:outerShdw blurRad="50800" dist="38100" dir="2700000" algn="tl" rotWithShape="0">
                  <a:prstClr val="black">
                    <a:alpha val="40000"/>
                  </a:prstClr>
                </a:outerShdw>
              </a:effectLst>
              <a:latin typeface="+mj-lt"/>
            </a:rPr>
            <a:t>4</a:t>
          </a:r>
        </a:p>
      </dsp:txBody>
      <dsp:txXfrm rot="-5400000">
        <a:off x="1" y="2274988"/>
        <a:ext cx="520435" cy="223043"/>
      </dsp:txXfrm>
    </dsp:sp>
    <dsp:sp modelId="{093FB2E3-5331-3341-878F-FDED0A9E65FD}">
      <dsp:nvSpPr>
        <dsp:cNvPr id="0" name=""/>
        <dsp:cNvSpPr/>
      </dsp:nvSpPr>
      <dsp:spPr>
        <a:xfrm rot="5400000">
          <a:off x="4315045" y="-1779840"/>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2038361"/>
        <a:ext cx="8048890" cy="436079"/>
      </dsp:txXfrm>
    </dsp:sp>
    <dsp:sp modelId="{A1F03AFA-8829-8445-BECB-D4E831A88AF6}">
      <dsp:nvSpPr>
        <dsp:cNvPr id="0" name=""/>
        <dsp:cNvSpPr/>
      </dsp:nvSpPr>
      <dsp:spPr>
        <a:xfrm rot="5400000">
          <a:off x="-111521" y="2796604"/>
          <a:ext cx="743478" cy="520435"/>
        </a:xfrm>
        <a:prstGeom prst="chevron">
          <a:avLst/>
        </a:prstGeom>
        <a:solidFill>
          <a:schemeClr val="accent1"/>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2700000" algn="tl" rotWithShape="0">
                  <a:prstClr val="black">
                    <a:alpha val="40000"/>
                  </a:prstClr>
                </a:outerShdw>
              </a:effectLst>
              <a:latin typeface="+mj-lt"/>
            </a:rPr>
            <a:t>5</a:t>
          </a:r>
        </a:p>
      </dsp:txBody>
      <dsp:txXfrm rot="-5400000">
        <a:off x="1" y="2945301"/>
        <a:ext cx="520435" cy="223043"/>
      </dsp:txXfrm>
    </dsp:sp>
    <dsp:sp modelId="{B1C48102-8425-D748-8D04-00F46ACF611C}">
      <dsp:nvSpPr>
        <dsp:cNvPr id="0" name=""/>
        <dsp:cNvSpPr/>
      </dsp:nvSpPr>
      <dsp:spPr>
        <a:xfrm rot="5400000">
          <a:off x="4315045" y="-1109527"/>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baseline="-25000" dirty="0">
            <a:latin typeface="+mj-lt"/>
          </a:endParaRPr>
        </a:p>
      </dsp:txBody>
      <dsp:txXfrm rot="-5400000">
        <a:off x="520436" y="2708674"/>
        <a:ext cx="8048890" cy="436079"/>
      </dsp:txXfrm>
    </dsp:sp>
    <dsp:sp modelId="{55E4965C-20A2-C340-A3E1-08D8577D18FD}">
      <dsp:nvSpPr>
        <dsp:cNvPr id="0" name=""/>
        <dsp:cNvSpPr/>
      </dsp:nvSpPr>
      <dsp:spPr>
        <a:xfrm rot="5400000">
          <a:off x="-111521" y="3466916"/>
          <a:ext cx="743478" cy="520435"/>
        </a:xfrm>
        <a:prstGeom prst="chevron">
          <a:avLst/>
        </a:prstGeom>
        <a:solidFill>
          <a:srgbClr val="FF0000"/>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2700000" algn="tl" rotWithShape="0">
                  <a:prstClr val="black">
                    <a:alpha val="40000"/>
                  </a:prstClr>
                </a:outerShdw>
              </a:effectLst>
              <a:latin typeface="+mj-lt"/>
            </a:rPr>
            <a:t>6</a:t>
          </a:r>
          <a:endParaRPr lang="en-US" sz="1400" b="1" kern="1200" dirty="0">
            <a:effectLst>
              <a:outerShdw blurRad="50800" dist="38100" dir="2700000" algn="tl" rotWithShape="0">
                <a:prstClr val="black">
                  <a:alpha val="40000"/>
                </a:prstClr>
              </a:outerShdw>
            </a:effectLst>
            <a:latin typeface="+mj-lt"/>
          </a:endParaRPr>
        </a:p>
      </dsp:txBody>
      <dsp:txXfrm rot="-5400000">
        <a:off x="1" y="3615613"/>
        <a:ext cx="520435" cy="223043"/>
      </dsp:txXfrm>
    </dsp:sp>
    <dsp:sp modelId="{CFB8BA52-1C43-C844-B03C-4DC95DB6018D}">
      <dsp:nvSpPr>
        <dsp:cNvPr id="0" name=""/>
        <dsp:cNvSpPr/>
      </dsp:nvSpPr>
      <dsp:spPr>
        <a:xfrm rot="5400000">
          <a:off x="4315045" y="-439215"/>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3378986"/>
        <a:ext cx="8048890" cy="436079"/>
      </dsp:txXfrm>
    </dsp:sp>
    <dsp:sp modelId="{FA932EE8-39E0-524A-A52A-7057D542E799}">
      <dsp:nvSpPr>
        <dsp:cNvPr id="0" name=""/>
        <dsp:cNvSpPr/>
      </dsp:nvSpPr>
      <dsp:spPr>
        <a:xfrm rot="5400000">
          <a:off x="-111521" y="4137229"/>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2700000" algn="tl" rotWithShape="0">
                  <a:prstClr val="black">
                    <a:alpha val="40000"/>
                  </a:prstClr>
                </a:outerShdw>
              </a:effectLst>
              <a:latin typeface="+mj-lt"/>
            </a:rPr>
            <a:t>7</a:t>
          </a:r>
          <a:endParaRPr lang="en-US" sz="1400" b="1" kern="1200" dirty="0">
            <a:effectLst>
              <a:outerShdw blurRad="50800" dist="38100" dir="2700000" algn="tl" rotWithShape="0">
                <a:prstClr val="black">
                  <a:alpha val="40000"/>
                </a:prstClr>
              </a:outerShdw>
            </a:effectLst>
            <a:latin typeface="+mj-lt"/>
          </a:endParaRPr>
        </a:p>
      </dsp:txBody>
      <dsp:txXfrm rot="-5400000">
        <a:off x="1" y="4285926"/>
        <a:ext cx="520435" cy="223043"/>
      </dsp:txXfrm>
    </dsp:sp>
    <dsp:sp modelId="{AAFFE71C-F1C7-FD4B-A4EC-75A89F2CD262}">
      <dsp:nvSpPr>
        <dsp:cNvPr id="0" name=""/>
        <dsp:cNvSpPr/>
      </dsp:nvSpPr>
      <dsp:spPr>
        <a:xfrm rot="5400000">
          <a:off x="4315045" y="231097"/>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4049298"/>
        <a:ext cx="8048890" cy="436079"/>
      </dsp:txXfrm>
    </dsp:sp>
    <dsp:sp modelId="{3CD79CA6-5981-5545-A071-F7608BF47B06}">
      <dsp:nvSpPr>
        <dsp:cNvPr id="0" name=""/>
        <dsp:cNvSpPr/>
      </dsp:nvSpPr>
      <dsp:spPr>
        <a:xfrm rot="5400000">
          <a:off x="-111521" y="4807542"/>
          <a:ext cx="743478" cy="520435"/>
        </a:xfrm>
        <a:prstGeom prst="chevron">
          <a:avLst/>
        </a:prstGeom>
        <a:solidFill>
          <a:schemeClr val="accen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2700000" algn="tl" rotWithShape="0">
                  <a:prstClr val="black">
                    <a:alpha val="40000"/>
                  </a:prstClr>
                </a:outerShdw>
              </a:effectLst>
              <a:latin typeface="+mj-lt"/>
            </a:rPr>
            <a:t>8</a:t>
          </a:r>
          <a:endParaRPr lang="en-US" sz="1400" b="1" kern="1200" dirty="0">
            <a:effectLst>
              <a:outerShdw blurRad="50800" dist="38100" dir="2700000" algn="tl" rotWithShape="0">
                <a:prstClr val="black">
                  <a:alpha val="40000"/>
                </a:prstClr>
              </a:outerShdw>
            </a:effectLst>
            <a:latin typeface="+mj-lt"/>
          </a:endParaRPr>
        </a:p>
      </dsp:txBody>
      <dsp:txXfrm rot="-5400000">
        <a:off x="1" y="4956239"/>
        <a:ext cx="520435" cy="223043"/>
      </dsp:txXfrm>
    </dsp:sp>
    <dsp:sp modelId="{9A2886FD-AD81-4E4D-AFE6-73A4A67DBCF8}">
      <dsp:nvSpPr>
        <dsp:cNvPr id="0" name=""/>
        <dsp:cNvSpPr/>
      </dsp:nvSpPr>
      <dsp:spPr>
        <a:xfrm rot="5400000">
          <a:off x="4315045" y="901410"/>
          <a:ext cx="483261" cy="8072481"/>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endParaRPr lang="en-US" sz="2800" kern="1200" dirty="0">
            <a:latin typeface="+mj-lt"/>
          </a:endParaRPr>
        </a:p>
      </dsp:txBody>
      <dsp:txXfrm rot="-5400000">
        <a:off x="520436" y="4719611"/>
        <a:ext cx="8048890" cy="43607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616E46-28C8-4C41-9ED1-1308F993C520}" type="datetimeFigureOut">
              <a:rPr lang="en-GR" smtClean="0"/>
              <a:t>29/4/24</a:t>
            </a:fld>
            <a:endParaRPr lang="en-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BBAF5C-03DE-1E48-B0C7-610B9B32F2A7}" type="slidenum">
              <a:rPr lang="en-GR" smtClean="0"/>
              <a:t>‹#›</a:t>
            </a:fld>
            <a:endParaRPr lang="en-GR"/>
          </a:p>
        </p:txBody>
      </p:sp>
    </p:spTree>
    <p:extLst>
      <p:ext uri="{BB962C8B-B14F-4D97-AF65-F5344CB8AC3E}">
        <p14:creationId xmlns:p14="http://schemas.microsoft.com/office/powerpoint/2010/main" val="2295484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9BBBAF5C-03DE-1E48-B0C7-610B9B32F2A7}" type="slidenum">
              <a:rPr lang="en-GR" smtClean="0"/>
              <a:t>2</a:t>
            </a:fld>
            <a:endParaRPr lang="en-GR"/>
          </a:p>
        </p:txBody>
      </p:sp>
    </p:spTree>
    <p:extLst>
      <p:ext uri="{BB962C8B-B14F-4D97-AF65-F5344CB8AC3E}">
        <p14:creationId xmlns:p14="http://schemas.microsoft.com/office/powerpoint/2010/main" val="962989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9BBBAF5C-03DE-1E48-B0C7-610B9B32F2A7}" type="slidenum">
              <a:rPr lang="en-GR" smtClean="0"/>
              <a:t>3</a:t>
            </a:fld>
            <a:endParaRPr lang="en-GR"/>
          </a:p>
        </p:txBody>
      </p:sp>
    </p:spTree>
    <p:extLst>
      <p:ext uri="{BB962C8B-B14F-4D97-AF65-F5344CB8AC3E}">
        <p14:creationId xmlns:p14="http://schemas.microsoft.com/office/powerpoint/2010/main" val="1899475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EF35D7-BC1E-9F48-951D-49C2430388F8}" type="slidenum">
              <a:rPr lang="en-US" smtClean="0"/>
              <a:t>6</a:t>
            </a:fld>
            <a:endParaRPr lang="en-US"/>
          </a:p>
        </p:txBody>
      </p:sp>
    </p:spTree>
    <p:extLst>
      <p:ext uri="{BB962C8B-B14F-4D97-AF65-F5344CB8AC3E}">
        <p14:creationId xmlns:p14="http://schemas.microsoft.com/office/powerpoint/2010/main" val="3222177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9BBBAF5C-03DE-1E48-B0C7-610B9B32F2A7}" type="slidenum">
              <a:rPr lang="en-GR" smtClean="0"/>
              <a:t>11</a:t>
            </a:fld>
            <a:endParaRPr lang="en-GR"/>
          </a:p>
        </p:txBody>
      </p:sp>
    </p:spTree>
    <p:extLst>
      <p:ext uri="{BB962C8B-B14F-4D97-AF65-F5344CB8AC3E}">
        <p14:creationId xmlns:p14="http://schemas.microsoft.com/office/powerpoint/2010/main" val="1008748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EF35D7-BC1E-9F48-951D-49C2430388F8}" type="slidenum">
              <a:rPr lang="en-US" smtClean="0"/>
              <a:t>19</a:t>
            </a:fld>
            <a:endParaRPr lang="en-US"/>
          </a:p>
        </p:txBody>
      </p:sp>
    </p:spTree>
    <p:extLst>
      <p:ext uri="{BB962C8B-B14F-4D97-AF65-F5344CB8AC3E}">
        <p14:creationId xmlns:p14="http://schemas.microsoft.com/office/powerpoint/2010/main" val="3997434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9BBBAF5C-03DE-1E48-B0C7-610B9B32F2A7}" type="slidenum">
              <a:rPr lang="en-GR" smtClean="0"/>
              <a:t>20</a:t>
            </a:fld>
            <a:endParaRPr lang="en-GR"/>
          </a:p>
        </p:txBody>
      </p:sp>
    </p:spTree>
    <p:extLst>
      <p:ext uri="{BB962C8B-B14F-4D97-AF65-F5344CB8AC3E}">
        <p14:creationId xmlns:p14="http://schemas.microsoft.com/office/powerpoint/2010/main" val="1483657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9BBBAF5C-03DE-1E48-B0C7-610B9B32F2A7}" type="slidenum">
              <a:rPr lang="en-GR" smtClean="0"/>
              <a:t>31</a:t>
            </a:fld>
            <a:endParaRPr lang="en-GR"/>
          </a:p>
        </p:txBody>
      </p:sp>
    </p:spTree>
    <p:extLst>
      <p:ext uri="{BB962C8B-B14F-4D97-AF65-F5344CB8AC3E}">
        <p14:creationId xmlns:p14="http://schemas.microsoft.com/office/powerpoint/2010/main" val="726035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9BBBAF5C-03DE-1E48-B0C7-610B9B32F2A7}" type="slidenum">
              <a:rPr lang="en-GR" smtClean="0"/>
              <a:t>37</a:t>
            </a:fld>
            <a:endParaRPr lang="en-GR"/>
          </a:p>
        </p:txBody>
      </p:sp>
    </p:spTree>
    <p:extLst>
      <p:ext uri="{BB962C8B-B14F-4D97-AF65-F5344CB8AC3E}">
        <p14:creationId xmlns:p14="http://schemas.microsoft.com/office/powerpoint/2010/main" val="4041692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9BBBAF5C-03DE-1E48-B0C7-610B9B32F2A7}" type="slidenum">
              <a:rPr lang="en-GR" smtClean="0"/>
              <a:t>46</a:t>
            </a:fld>
            <a:endParaRPr lang="en-GR"/>
          </a:p>
        </p:txBody>
      </p:sp>
    </p:spTree>
    <p:extLst>
      <p:ext uri="{BB962C8B-B14F-4D97-AF65-F5344CB8AC3E}">
        <p14:creationId xmlns:p14="http://schemas.microsoft.com/office/powerpoint/2010/main" val="2717597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F29B5-B2A8-E44D-E801-506B38D37CF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R"/>
          </a:p>
        </p:txBody>
      </p:sp>
      <p:sp>
        <p:nvSpPr>
          <p:cNvPr id="3" name="Subtitle 2">
            <a:extLst>
              <a:ext uri="{FF2B5EF4-FFF2-40B4-BE49-F238E27FC236}">
                <a16:creationId xmlns:a16="http://schemas.microsoft.com/office/drawing/2014/main" id="{C1F8A02F-50B0-C83D-2D56-B42F89E087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R"/>
          </a:p>
        </p:txBody>
      </p:sp>
      <p:sp>
        <p:nvSpPr>
          <p:cNvPr id="4" name="Date Placeholder 3">
            <a:extLst>
              <a:ext uri="{FF2B5EF4-FFF2-40B4-BE49-F238E27FC236}">
                <a16:creationId xmlns:a16="http://schemas.microsoft.com/office/drawing/2014/main" id="{E013A48D-4442-32D5-20D2-6A9E6FB95F62}"/>
              </a:ext>
            </a:extLst>
          </p:cNvPr>
          <p:cNvSpPr>
            <a:spLocks noGrp="1"/>
          </p:cNvSpPr>
          <p:nvPr>
            <p:ph type="dt" sz="half" idx="10"/>
          </p:nvPr>
        </p:nvSpPr>
        <p:spPr/>
        <p:txBody>
          <a:bodyPr/>
          <a:lstStyle/>
          <a:p>
            <a:fld id="{B489735F-3730-D14D-8CA2-6063CBC4410B}" type="datetimeFigureOut">
              <a:rPr lang="en-GR" smtClean="0"/>
              <a:t>29/4/24</a:t>
            </a:fld>
            <a:endParaRPr lang="en-GR"/>
          </a:p>
        </p:txBody>
      </p:sp>
      <p:sp>
        <p:nvSpPr>
          <p:cNvPr id="5" name="Footer Placeholder 4">
            <a:extLst>
              <a:ext uri="{FF2B5EF4-FFF2-40B4-BE49-F238E27FC236}">
                <a16:creationId xmlns:a16="http://schemas.microsoft.com/office/drawing/2014/main" id="{AE291353-F3A2-E7F1-7C10-BEFDD20985F3}"/>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645CE787-71D8-F3CC-C48A-4F347B7F1EE1}"/>
              </a:ext>
            </a:extLst>
          </p:cNvPr>
          <p:cNvSpPr>
            <a:spLocks noGrp="1"/>
          </p:cNvSpPr>
          <p:nvPr>
            <p:ph type="sldNum" sz="quarter" idx="12"/>
          </p:nvPr>
        </p:nvSpPr>
        <p:spPr/>
        <p:txBody>
          <a:bodyPr/>
          <a:lstStyle/>
          <a:p>
            <a:fld id="{329E1508-CBAC-AD42-953D-4AD2CC2289A6}" type="slidenum">
              <a:rPr lang="en-GR" smtClean="0"/>
              <a:t>‹#›</a:t>
            </a:fld>
            <a:endParaRPr lang="en-GR"/>
          </a:p>
        </p:txBody>
      </p:sp>
    </p:spTree>
    <p:extLst>
      <p:ext uri="{BB962C8B-B14F-4D97-AF65-F5344CB8AC3E}">
        <p14:creationId xmlns:p14="http://schemas.microsoft.com/office/powerpoint/2010/main" val="3220722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115DC-7B0A-2D52-8AE0-EB5194167BC1}"/>
              </a:ext>
            </a:extLst>
          </p:cNvPr>
          <p:cNvSpPr>
            <a:spLocks noGrp="1"/>
          </p:cNvSpPr>
          <p:nvPr>
            <p:ph type="title"/>
          </p:nvPr>
        </p:nvSpPr>
        <p:spPr/>
        <p:txBody>
          <a:bodyPr/>
          <a:lstStyle/>
          <a:p>
            <a:r>
              <a:rPr lang="en-GB"/>
              <a:t>Click to edit Master title style</a:t>
            </a:r>
            <a:endParaRPr lang="en-GR"/>
          </a:p>
        </p:txBody>
      </p:sp>
      <p:sp>
        <p:nvSpPr>
          <p:cNvPr id="3" name="Vertical Text Placeholder 2">
            <a:extLst>
              <a:ext uri="{FF2B5EF4-FFF2-40B4-BE49-F238E27FC236}">
                <a16:creationId xmlns:a16="http://schemas.microsoft.com/office/drawing/2014/main" id="{3EE0A503-359D-7D91-A78D-7A7F574BF1B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D4295461-EC79-0CF9-7B67-774F80797A83}"/>
              </a:ext>
            </a:extLst>
          </p:cNvPr>
          <p:cNvSpPr>
            <a:spLocks noGrp="1"/>
          </p:cNvSpPr>
          <p:nvPr>
            <p:ph type="dt" sz="half" idx="10"/>
          </p:nvPr>
        </p:nvSpPr>
        <p:spPr/>
        <p:txBody>
          <a:bodyPr/>
          <a:lstStyle/>
          <a:p>
            <a:fld id="{B489735F-3730-D14D-8CA2-6063CBC4410B}" type="datetimeFigureOut">
              <a:rPr lang="en-GR" smtClean="0"/>
              <a:t>29/4/24</a:t>
            </a:fld>
            <a:endParaRPr lang="en-GR"/>
          </a:p>
        </p:txBody>
      </p:sp>
      <p:sp>
        <p:nvSpPr>
          <p:cNvPr id="5" name="Footer Placeholder 4">
            <a:extLst>
              <a:ext uri="{FF2B5EF4-FFF2-40B4-BE49-F238E27FC236}">
                <a16:creationId xmlns:a16="http://schemas.microsoft.com/office/drawing/2014/main" id="{2406B302-B6C8-A415-D4C2-6C9E86DB50A8}"/>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19B40324-16DF-F717-0DBB-75762B290968}"/>
              </a:ext>
            </a:extLst>
          </p:cNvPr>
          <p:cNvSpPr>
            <a:spLocks noGrp="1"/>
          </p:cNvSpPr>
          <p:nvPr>
            <p:ph type="sldNum" sz="quarter" idx="12"/>
          </p:nvPr>
        </p:nvSpPr>
        <p:spPr/>
        <p:txBody>
          <a:bodyPr/>
          <a:lstStyle/>
          <a:p>
            <a:fld id="{329E1508-CBAC-AD42-953D-4AD2CC2289A6}" type="slidenum">
              <a:rPr lang="en-GR" smtClean="0"/>
              <a:t>‹#›</a:t>
            </a:fld>
            <a:endParaRPr lang="en-GR"/>
          </a:p>
        </p:txBody>
      </p:sp>
    </p:spTree>
    <p:extLst>
      <p:ext uri="{BB962C8B-B14F-4D97-AF65-F5344CB8AC3E}">
        <p14:creationId xmlns:p14="http://schemas.microsoft.com/office/powerpoint/2010/main" val="4116258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13B718-A0A4-C849-57D9-5E8FA371C4D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GR"/>
          </a:p>
        </p:txBody>
      </p:sp>
      <p:sp>
        <p:nvSpPr>
          <p:cNvPr id="3" name="Vertical Text Placeholder 2">
            <a:extLst>
              <a:ext uri="{FF2B5EF4-FFF2-40B4-BE49-F238E27FC236}">
                <a16:creationId xmlns:a16="http://schemas.microsoft.com/office/drawing/2014/main" id="{FC0E76FB-4582-5512-CACF-0AFAC5B6AEF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5861B3B9-2332-11E2-9EB0-0AD82D1DA5A1}"/>
              </a:ext>
            </a:extLst>
          </p:cNvPr>
          <p:cNvSpPr>
            <a:spLocks noGrp="1"/>
          </p:cNvSpPr>
          <p:nvPr>
            <p:ph type="dt" sz="half" idx="10"/>
          </p:nvPr>
        </p:nvSpPr>
        <p:spPr/>
        <p:txBody>
          <a:bodyPr/>
          <a:lstStyle/>
          <a:p>
            <a:fld id="{B489735F-3730-D14D-8CA2-6063CBC4410B}" type="datetimeFigureOut">
              <a:rPr lang="en-GR" smtClean="0"/>
              <a:t>29/4/24</a:t>
            </a:fld>
            <a:endParaRPr lang="en-GR"/>
          </a:p>
        </p:txBody>
      </p:sp>
      <p:sp>
        <p:nvSpPr>
          <p:cNvPr id="5" name="Footer Placeholder 4">
            <a:extLst>
              <a:ext uri="{FF2B5EF4-FFF2-40B4-BE49-F238E27FC236}">
                <a16:creationId xmlns:a16="http://schemas.microsoft.com/office/drawing/2014/main" id="{2374F77B-6961-3973-451E-E7690BED790B}"/>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0E663587-52EF-F408-BB68-4B4C103FF1FC}"/>
              </a:ext>
            </a:extLst>
          </p:cNvPr>
          <p:cNvSpPr>
            <a:spLocks noGrp="1"/>
          </p:cNvSpPr>
          <p:nvPr>
            <p:ph type="sldNum" sz="quarter" idx="12"/>
          </p:nvPr>
        </p:nvSpPr>
        <p:spPr/>
        <p:txBody>
          <a:bodyPr/>
          <a:lstStyle/>
          <a:p>
            <a:fld id="{329E1508-CBAC-AD42-953D-4AD2CC2289A6}" type="slidenum">
              <a:rPr lang="en-GR" smtClean="0"/>
              <a:t>‹#›</a:t>
            </a:fld>
            <a:endParaRPr lang="en-GR"/>
          </a:p>
        </p:txBody>
      </p:sp>
    </p:spTree>
    <p:extLst>
      <p:ext uri="{BB962C8B-B14F-4D97-AF65-F5344CB8AC3E}">
        <p14:creationId xmlns:p14="http://schemas.microsoft.com/office/powerpoint/2010/main" val="1745651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AEF2D-B06E-082F-DDE0-FF8D6B8997F6}"/>
              </a:ext>
            </a:extLst>
          </p:cNvPr>
          <p:cNvSpPr>
            <a:spLocks noGrp="1"/>
          </p:cNvSpPr>
          <p:nvPr>
            <p:ph type="title"/>
          </p:nvPr>
        </p:nvSpPr>
        <p:spPr/>
        <p:txBody>
          <a:bodyPr/>
          <a:lstStyle/>
          <a:p>
            <a:r>
              <a:rPr lang="en-GB"/>
              <a:t>Click to edit Master title style</a:t>
            </a:r>
            <a:endParaRPr lang="en-GR"/>
          </a:p>
        </p:txBody>
      </p:sp>
      <p:sp>
        <p:nvSpPr>
          <p:cNvPr id="3" name="Content Placeholder 2">
            <a:extLst>
              <a:ext uri="{FF2B5EF4-FFF2-40B4-BE49-F238E27FC236}">
                <a16:creationId xmlns:a16="http://schemas.microsoft.com/office/drawing/2014/main" id="{7FB5615C-C3D4-DA96-6A46-C3D702FBC26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9B6FA7E8-9051-3AE2-8CAE-A269651231C4}"/>
              </a:ext>
            </a:extLst>
          </p:cNvPr>
          <p:cNvSpPr>
            <a:spLocks noGrp="1"/>
          </p:cNvSpPr>
          <p:nvPr>
            <p:ph type="dt" sz="half" idx="10"/>
          </p:nvPr>
        </p:nvSpPr>
        <p:spPr/>
        <p:txBody>
          <a:bodyPr/>
          <a:lstStyle/>
          <a:p>
            <a:fld id="{B489735F-3730-D14D-8CA2-6063CBC4410B}" type="datetimeFigureOut">
              <a:rPr lang="en-GR" smtClean="0"/>
              <a:t>29/4/24</a:t>
            </a:fld>
            <a:endParaRPr lang="en-GR"/>
          </a:p>
        </p:txBody>
      </p:sp>
      <p:sp>
        <p:nvSpPr>
          <p:cNvPr id="5" name="Footer Placeholder 4">
            <a:extLst>
              <a:ext uri="{FF2B5EF4-FFF2-40B4-BE49-F238E27FC236}">
                <a16:creationId xmlns:a16="http://schemas.microsoft.com/office/drawing/2014/main" id="{F88EC0E6-58BD-82B9-B6B9-A1B93EE0408F}"/>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65850AD5-A22E-06EF-40CC-87A9D774ADE3}"/>
              </a:ext>
            </a:extLst>
          </p:cNvPr>
          <p:cNvSpPr>
            <a:spLocks noGrp="1"/>
          </p:cNvSpPr>
          <p:nvPr>
            <p:ph type="sldNum" sz="quarter" idx="12"/>
          </p:nvPr>
        </p:nvSpPr>
        <p:spPr/>
        <p:txBody>
          <a:bodyPr/>
          <a:lstStyle/>
          <a:p>
            <a:fld id="{329E1508-CBAC-AD42-953D-4AD2CC2289A6}" type="slidenum">
              <a:rPr lang="en-GR" smtClean="0"/>
              <a:t>‹#›</a:t>
            </a:fld>
            <a:endParaRPr lang="en-GR"/>
          </a:p>
        </p:txBody>
      </p:sp>
    </p:spTree>
    <p:extLst>
      <p:ext uri="{BB962C8B-B14F-4D97-AF65-F5344CB8AC3E}">
        <p14:creationId xmlns:p14="http://schemas.microsoft.com/office/powerpoint/2010/main" val="1177460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F684D-DBA7-4A5D-F9F0-76EAE96412E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R"/>
          </a:p>
        </p:txBody>
      </p:sp>
      <p:sp>
        <p:nvSpPr>
          <p:cNvPr id="3" name="Text Placeholder 2">
            <a:extLst>
              <a:ext uri="{FF2B5EF4-FFF2-40B4-BE49-F238E27FC236}">
                <a16:creationId xmlns:a16="http://schemas.microsoft.com/office/drawing/2014/main" id="{D88BD7A9-DF15-B7AE-C1E7-A0D3C5B636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DED003D-36BF-4BCD-F967-E6F9556EAC7A}"/>
              </a:ext>
            </a:extLst>
          </p:cNvPr>
          <p:cNvSpPr>
            <a:spLocks noGrp="1"/>
          </p:cNvSpPr>
          <p:nvPr>
            <p:ph type="dt" sz="half" idx="10"/>
          </p:nvPr>
        </p:nvSpPr>
        <p:spPr/>
        <p:txBody>
          <a:bodyPr/>
          <a:lstStyle/>
          <a:p>
            <a:fld id="{B489735F-3730-D14D-8CA2-6063CBC4410B}" type="datetimeFigureOut">
              <a:rPr lang="en-GR" smtClean="0"/>
              <a:t>29/4/24</a:t>
            </a:fld>
            <a:endParaRPr lang="en-GR"/>
          </a:p>
        </p:txBody>
      </p:sp>
      <p:sp>
        <p:nvSpPr>
          <p:cNvPr id="5" name="Footer Placeholder 4">
            <a:extLst>
              <a:ext uri="{FF2B5EF4-FFF2-40B4-BE49-F238E27FC236}">
                <a16:creationId xmlns:a16="http://schemas.microsoft.com/office/drawing/2014/main" id="{0E669398-2A4B-E598-B8E3-A87DE56A5AEA}"/>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2007EF4B-3EED-BF3D-2D35-88952241B3B4}"/>
              </a:ext>
            </a:extLst>
          </p:cNvPr>
          <p:cNvSpPr>
            <a:spLocks noGrp="1"/>
          </p:cNvSpPr>
          <p:nvPr>
            <p:ph type="sldNum" sz="quarter" idx="12"/>
          </p:nvPr>
        </p:nvSpPr>
        <p:spPr/>
        <p:txBody>
          <a:bodyPr/>
          <a:lstStyle/>
          <a:p>
            <a:fld id="{329E1508-CBAC-AD42-953D-4AD2CC2289A6}" type="slidenum">
              <a:rPr lang="en-GR" smtClean="0"/>
              <a:t>‹#›</a:t>
            </a:fld>
            <a:endParaRPr lang="en-GR"/>
          </a:p>
        </p:txBody>
      </p:sp>
    </p:spTree>
    <p:extLst>
      <p:ext uri="{BB962C8B-B14F-4D97-AF65-F5344CB8AC3E}">
        <p14:creationId xmlns:p14="http://schemas.microsoft.com/office/powerpoint/2010/main" val="3179889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44981-CB92-35F3-A2E0-60D1FCEC2F32}"/>
              </a:ext>
            </a:extLst>
          </p:cNvPr>
          <p:cNvSpPr>
            <a:spLocks noGrp="1"/>
          </p:cNvSpPr>
          <p:nvPr>
            <p:ph type="title"/>
          </p:nvPr>
        </p:nvSpPr>
        <p:spPr/>
        <p:txBody>
          <a:bodyPr/>
          <a:lstStyle/>
          <a:p>
            <a:r>
              <a:rPr lang="en-GB"/>
              <a:t>Click to edit Master title style</a:t>
            </a:r>
            <a:endParaRPr lang="en-GR"/>
          </a:p>
        </p:txBody>
      </p:sp>
      <p:sp>
        <p:nvSpPr>
          <p:cNvPr id="3" name="Content Placeholder 2">
            <a:extLst>
              <a:ext uri="{FF2B5EF4-FFF2-40B4-BE49-F238E27FC236}">
                <a16:creationId xmlns:a16="http://schemas.microsoft.com/office/drawing/2014/main" id="{E7E4D781-8CCE-B344-C870-E72DBA40FB9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Content Placeholder 3">
            <a:extLst>
              <a:ext uri="{FF2B5EF4-FFF2-40B4-BE49-F238E27FC236}">
                <a16:creationId xmlns:a16="http://schemas.microsoft.com/office/drawing/2014/main" id="{25B38D27-2156-76EF-3187-4D6DF4D7FC6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5" name="Date Placeholder 4">
            <a:extLst>
              <a:ext uri="{FF2B5EF4-FFF2-40B4-BE49-F238E27FC236}">
                <a16:creationId xmlns:a16="http://schemas.microsoft.com/office/drawing/2014/main" id="{C9ECFF95-0CD6-8343-6AD2-DAA5A3D8188D}"/>
              </a:ext>
            </a:extLst>
          </p:cNvPr>
          <p:cNvSpPr>
            <a:spLocks noGrp="1"/>
          </p:cNvSpPr>
          <p:nvPr>
            <p:ph type="dt" sz="half" idx="10"/>
          </p:nvPr>
        </p:nvSpPr>
        <p:spPr/>
        <p:txBody>
          <a:bodyPr/>
          <a:lstStyle/>
          <a:p>
            <a:fld id="{B489735F-3730-D14D-8CA2-6063CBC4410B}" type="datetimeFigureOut">
              <a:rPr lang="en-GR" smtClean="0"/>
              <a:t>29/4/24</a:t>
            </a:fld>
            <a:endParaRPr lang="en-GR"/>
          </a:p>
        </p:txBody>
      </p:sp>
      <p:sp>
        <p:nvSpPr>
          <p:cNvPr id="6" name="Footer Placeholder 5">
            <a:extLst>
              <a:ext uri="{FF2B5EF4-FFF2-40B4-BE49-F238E27FC236}">
                <a16:creationId xmlns:a16="http://schemas.microsoft.com/office/drawing/2014/main" id="{54B6AE6D-D1E1-2BAE-459B-D23FFDBA75B2}"/>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621FE7FA-3F01-B3B4-2FB7-ED85E4112F96}"/>
              </a:ext>
            </a:extLst>
          </p:cNvPr>
          <p:cNvSpPr>
            <a:spLocks noGrp="1"/>
          </p:cNvSpPr>
          <p:nvPr>
            <p:ph type="sldNum" sz="quarter" idx="12"/>
          </p:nvPr>
        </p:nvSpPr>
        <p:spPr/>
        <p:txBody>
          <a:bodyPr/>
          <a:lstStyle/>
          <a:p>
            <a:fld id="{329E1508-CBAC-AD42-953D-4AD2CC2289A6}" type="slidenum">
              <a:rPr lang="en-GR" smtClean="0"/>
              <a:t>‹#›</a:t>
            </a:fld>
            <a:endParaRPr lang="en-GR"/>
          </a:p>
        </p:txBody>
      </p:sp>
    </p:spTree>
    <p:extLst>
      <p:ext uri="{BB962C8B-B14F-4D97-AF65-F5344CB8AC3E}">
        <p14:creationId xmlns:p14="http://schemas.microsoft.com/office/powerpoint/2010/main" val="3457722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EE358-EEB7-1D67-C5BE-09659B8355D8}"/>
              </a:ext>
            </a:extLst>
          </p:cNvPr>
          <p:cNvSpPr>
            <a:spLocks noGrp="1"/>
          </p:cNvSpPr>
          <p:nvPr>
            <p:ph type="title"/>
          </p:nvPr>
        </p:nvSpPr>
        <p:spPr>
          <a:xfrm>
            <a:off x="839788" y="365125"/>
            <a:ext cx="10515600" cy="1325563"/>
          </a:xfrm>
        </p:spPr>
        <p:txBody>
          <a:bodyPr/>
          <a:lstStyle/>
          <a:p>
            <a:r>
              <a:rPr lang="en-GB"/>
              <a:t>Click to edit Master title style</a:t>
            </a:r>
            <a:endParaRPr lang="en-GR"/>
          </a:p>
        </p:txBody>
      </p:sp>
      <p:sp>
        <p:nvSpPr>
          <p:cNvPr id="3" name="Text Placeholder 2">
            <a:extLst>
              <a:ext uri="{FF2B5EF4-FFF2-40B4-BE49-F238E27FC236}">
                <a16:creationId xmlns:a16="http://schemas.microsoft.com/office/drawing/2014/main" id="{AD87CC98-7F91-ED8C-6633-086C85D8AF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B4E8EB0-8EF5-29D6-D6E3-AB3BF02062D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5" name="Text Placeholder 4">
            <a:extLst>
              <a:ext uri="{FF2B5EF4-FFF2-40B4-BE49-F238E27FC236}">
                <a16:creationId xmlns:a16="http://schemas.microsoft.com/office/drawing/2014/main" id="{FA50B667-4C7A-9274-6DB9-077DC02725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3A4C043-F96A-0E9B-CCAF-1D634029DFE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7" name="Date Placeholder 6">
            <a:extLst>
              <a:ext uri="{FF2B5EF4-FFF2-40B4-BE49-F238E27FC236}">
                <a16:creationId xmlns:a16="http://schemas.microsoft.com/office/drawing/2014/main" id="{98A45ADA-DC11-2083-DA3C-B53BD881DA52}"/>
              </a:ext>
            </a:extLst>
          </p:cNvPr>
          <p:cNvSpPr>
            <a:spLocks noGrp="1"/>
          </p:cNvSpPr>
          <p:nvPr>
            <p:ph type="dt" sz="half" idx="10"/>
          </p:nvPr>
        </p:nvSpPr>
        <p:spPr/>
        <p:txBody>
          <a:bodyPr/>
          <a:lstStyle/>
          <a:p>
            <a:fld id="{B489735F-3730-D14D-8CA2-6063CBC4410B}" type="datetimeFigureOut">
              <a:rPr lang="en-GR" smtClean="0"/>
              <a:t>29/4/24</a:t>
            </a:fld>
            <a:endParaRPr lang="en-GR"/>
          </a:p>
        </p:txBody>
      </p:sp>
      <p:sp>
        <p:nvSpPr>
          <p:cNvPr id="8" name="Footer Placeholder 7">
            <a:extLst>
              <a:ext uri="{FF2B5EF4-FFF2-40B4-BE49-F238E27FC236}">
                <a16:creationId xmlns:a16="http://schemas.microsoft.com/office/drawing/2014/main" id="{E0C1E0A3-424C-EC93-0036-F2E737FC2B0D}"/>
              </a:ext>
            </a:extLst>
          </p:cNvPr>
          <p:cNvSpPr>
            <a:spLocks noGrp="1"/>
          </p:cNvSpPr>
          <p:nvPr>
            <p:ph type="ftr" sz="quarter" idx="11"/>
          </p:nvPr>
        </p:nvSpPr>
        <p:spPr/>
        <p:txBody>
          <a:bodyPr/>
          <a:lstStyle/>
          <a:p>
            <a:endParaRPr lang="en-GR"/>
          </a:p>
        </p:txBody>
      </p:sp>
      <p:sp>
        <p:nvSpPr>
          <p:cNvPr id="9" name="Slide Number Placeholder 8">
            <a:extLst>
              <a:ext uri="{FF2B5EF4-FFF2-40B4-BE49-F238E27FC236}">
                <a16:creationId xmlns:a16="http://schemas.microsoft.com/office/drawing/2014/main" id="{EE6F4114-D0D2-EF50-6B3B-39E13A02CFEE}"/>
              </a:ext>
            </a:extLst>
          </p:cNvPr>
          <p:cNvSpPr>
            <a:spLocks noGrp="1"/>
          </p:cNvSpPr>
          <p:nvPr>
            <p:ph type="sldNum" sz="quarter" idx="12"/>
          </p:nvPr>
        </p:nvSpPr>
        <p:spPr/>
        <p:txBody>
          <a:bodyPr/>
          <a:lstStyle/>
          <a:p>
            <a:fld id="{329E1508-CBAC-AD42-953D-4AD2CC2289A6}" type="slidenum">
              <a:rPr lang="en-GR" smtClean="0"/>
              <a:t>‹#›</a:t>
            </a:fld>
            <a:endParaRPr lang="en-GR"/>
          </a:p>
        </p:txBody>
      </p:sp>
    </p:spTree>
    <p:extLst>
      <p:ext uri="{BB962C8B-B14F-4D97-AF65-F5344CB8AC3E}">
        <p14:creationId xmlns:p14="http://schemas.microsoft.com/office/powerpoint/2010/main" val="726852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B89CE-BCE4-B943-1C90-CB77715B2410}"/>
              </a:ext>
            </a:extLst>
          </p:cNvPr>
          <p:cNvSpPr>
            <a:spLocks noGrp="1"/>
          </p:cNvSpPr>
          <p:nvPr>
            <p:ph type="title"/>
          </p:nvPr>
        </p:nvSpPr>
        <p:spPr/>
        <p:txBody>
          <a:bodyPr/>
          <a:lstStyle/>
          <a:p>
            <a:r>
              <a:rPr lang="en-GB"/>
              <a:t>Click to edit Master title style</a:t>
            </a:r>
            <a:endParaRPr lang="en-GR"/>
          </a:p>
        </p:txBody>
      </p:sp>
      <p:sp>
        <p:nvSpPr>
          <p:cNvPr id="3" name="Date Placeholder 2">
            <a:extLst>
              <a:ext uri="{FF2B5EF4-FFF2-40B4-BE49-F238E27FC236}">
                <a16:creationId xmlns:a16="http://schemas.microsoft.com/office/drawing/2014/main" id="{33904288-0EE5-D488-CA9F-7C00FFA1BAA7}"/>
              </a:ext>
            </a:extLst>
          </p:cNvPr>
          <p:cNvSpPr>
            <a:spLocks noGrp="1"/>
          </p:cNvSpPr>
          <p:nvPr>
            <p:ph type="dt" sz="half" idx="10"/>
          </p:nvPr>
        </p:nvSpPr>
        <p:spPr/>
        <p:txBody>
          <a:bodyPr/>
          <a:lstStyle/>
          <a:p>
            <a:fld id="{B489735F-3730-D14D-8CA2-6063CBC4410B}" type="datetimeFigureOut">
              <a:rPr lang="en-GR" smtClean="0"/>
              <a:t>29/4/24</a:t>
            </a:fld>
            <a:endParaRPr lang="en-GR"/>
          </a:p>
        </p:txBody>
      </p:sp>
      <p:sp>
        <p:nvSpPr>
          <p:cNvPr id="4" name="Footer Placeholder 3">
            <a:extLst>
              <a:ext uri="{FF2B5EF4-FFF2-40B4-BE49-F238E27FC236}">
                <a16:creationId xmlns:a16="http://schemas.microsoft.com/office/drawing/2014/main" id="{5210FBE4-FEA9-5685-DCDA-82C8413D9DD9}"/>
              </a:ext>
            </a:extLst>
          </p:cNvPr>
          <p:cNvSpPr>
            <a:spLocks noGrp="1"/>
          </p:cNvSpPr>
          <p:nvPr>
            <p:ph type="ftr" sz="quarter" idx="11"/>
          </p:nvPr>
        </p:nvSpPr>
        <p:spPr/>
        <p:txBody>
          <a:bodyPr/>
          <a:lstStyle/>
          <a:p>
            <a:endParaRPr lang="en-GR"/>
          </a:p>
        </p:txBody>
      </p:sp>
      <p:sp>
        <p:nvSpPr>
          <p:cNvPr id="5" name="Slide Number Placeholder 4">
            <a:extLst>
              <a:ext uri="{FF2B5EF4-FFF2-40B4-BE49-F238E27FC236}">
                <a16:creationId xmlns:a16="http://schemas.microsoft.com/office/drawing/2014/main" id="{AD9CD95E-8FB3-291C-224F-B9C56E40DBDE}"/>
              </a:ext>
            </a:extLst>
          </p:cNvPr>
          <p:cNvSpPr>
            <a:spLocks noGrp="1"/>
          </p:cNvSpPr>
          <p:nvPr>
            <p:ph type="sldNum" sz="quarter" idx="12"/>
          </p:nvPr>
        </p:nvSpPr>
        <p:spPr/>
        <p:txBody>
          <a:bodyPr/>
          <a:lstStyle/>
          <a:p>
            <a:fld id="{329E1508-CBAC-AD42-953D-4AD2CC2289A6}" type="slidenum">
              <a:rPr lang="en-GR" smtClean="0"/>
              <a:t>‹#›</a:t>
            </a:fld>
            <a:endParaRPr lang="en-GR"/>
          </a:p>
        </p:txBody>
      </p:sp>
    </p:spTree>
    <p:extLst>
      <p:ext uri="{BB962C8B-B14F-4D97-AF65-F5344CB8AC3E}">
        <p14:creationId xmlns:p14="http://schemas.microsoft.com/office/powerpoint/2010/main" val="1356572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B3DBD3-C9F8-8192-FC64-EDCE3B2F831C}"/>
              </a:ext>
            </a:extLst>
          </p:cNvPr>
          <p:cNvSpPr>
            <a:spLocks noGrp="1"/>
          </p:cNvSpPr>
          <p:nvPr>
            <p:ph type="dt" sz="half" idx="10"/>
          </p:nvPr>
        </p:nvSpPr>
        <p:spPr/>
        <p:txBody>
          <a:bodyPr/>
          <a:lstStyle/>
          <a:p>
            <a:fld id="{B489735F-3730-D14D-8CA2-6063CBC4410B}" type="datetimeFigureOut">
              <a:rPr lang="en-GR" smtClean="0"/>
              <a:t>29/4/24</a:t>
            </a:fld>
            <a:endParaRPr lang="en-GR"/>
          </a:p>
        </p:txBody>
      </p:sp>
      <p:sp>
        <p:nvSpPr>
          <p:cNvPr id="3" name="Footer Placeholder 2">
            <a:extLst>
              <a:ext uri="{FF2B5EF4-FFF2-40B4-BE49-F238E27FC236}">
                <a16:creationId xmlns:a16="http://schemas.microsoft.com/office/drawing/2014/main" id="{4C239F3F-2E2B-48D8-CA0B-7050D40EF54E}"/>
              </a:ext>
            </a:extLst>
          </p:cNvPr>
          <p:cNvSpPr>
            <a:spLocks noGrp="1"/>
          </p:cNvSpPr>
          <p:nvPr>
            <p:ph type="ftr" sz="quarter" idx="11"/>
          </p:nvPr>
        </p:nvSpPr>
        <p:spPr/>
        <p:txBody>
          <a:bodyPr/>
          <a:lstStyle/>
          <a:p>
            <a:endParaRPr lang="en-GR"/>
          </a:p>
        </p:txBody>
      </p:sp>
      <p:sp>
        <p:nvSpPr>
          <p:cNvPr id="4" name="Slide Number Placeholder 3">
            <a:extLst>
              <a:ext uri="{FF2B5EF4-FFF2-40B4-BE49-F238E27FC236}">
                <a16:creationId xmlns:a16="http://schemas.microsoft.com/office/drawing/2014/main" id="{986E0ECA-0F69-12DE-95FF-435BF27BF7AE}"/>
              </a:ext>
            </a:extLst>
          </p:cNvPr>
          <p:cNvSpPr>
            <a:spLocks noGrp="1"/>
          </p:cNvSpPr>
          <p:nvPr>
            <p:ph type="sldNum" sz="quarter" idx="12"/>
          </p:nvPr>
        </p:nvSpPr>
        <p:spPr/>
        <p:txBody>
          <a:bodyPr/>
          <a:lstStyle/>
          <a:p>
            <a:fld id="{329E1508-CBAC-AD42-953D-4AD2CC2289A6}" type="slidenum">
              <a:rPr lang="en-GR" smtClean="0"/>
              <a:t>‹#›</a:t>
            </a:fld>
            <a:endParaRPr lang="en-GR"/>
          </a:p>
        </p:txBody>
      </p:sp>
    </p:spTree>
    <p:extLst>
      <p:ext uri="{BB962C8B-B14F-4D97-AF65-F5344CB8AC3E}">
        <p14:creationId xmlns:p14="http://schemas.microsoft.com/office/powerpoint/2010/main" val="1289412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CF83F-B5DE-88C9-DBF5-D4B99CAF9C3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R"/>
          </a:p>
        </p:txBody>
      </p:sp>
      <p:sp>
        <p:nvSpPr>
          <p:cNvPr id="3" name="Content Placeholder 2">
            <a:extLst>
              <a:ext uri="{FF2B5EF4-FFF2-40B4-BE49-F238E27FC236}">
                <a16:creationId xmlns:a16="http://schemas.microsoft.com/office/drawing/2014/main" id="{6446C013-9797-746A-029A-422AC9A971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Text Placeholder 3">
            <a:extLst>
              <a:ext uri="{FF2B5EF4-FFF2-40B4-BE49-F238E27FC236}">
                <a16:creationId xmlns:a16="http://schemas.microsoft.com/office/drawing/2014/main" id="{F0EC3AC4-D18E-F442-4575-71EF5E9A18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1BCB09D-FF42-F3D4-468F-774CD1CE9FC6}"/>
              </a:ext>
            </a:extLst>
          </p:cNvPr>
          <p:cNvSpPr>
            <a:spLocks noGrp="1"/>
          </p:cNvSpPr>
          <p:nvPr>
            <p:ph type="dt" sz="half" idx="10"/>
          </p:nvPr>
        </p:nvSpPr>
        <p:spPr/>
        <p:txBody>
          <a:bodyPr/>
          <a:lstStyle/>
          <a:p>
            <a:fld id="{B489735F-3730-D14D-8CA2-6063CBC4410B}" type="datetimeFigureOut">
              <a:rPr lang="en-GR" smtClean="0"/>
              <a:t>29/4/24</a:t>
            </a:fld>
            <a:endParaRPr lang="en-GR"/>
          </a:p>
        </p:txBody>
      </p:sp>
      <p:sp>
        <p:nvSpPr>
          <p:cNvPr id="6" name="Footer Placeholder 5">
            <a:extLst>
              <a:ext uri="{FF2B5EF4-FFF2-40B4-BE49-F238E27FC236}">
                <a16:creationId xmlns:a16="http://schemas.microsoft.com/office/drawing/2014/main" id="{DD515BB1-B1FB-6E13-F050-10C0D4773A0A}"/>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C46A9D88-215E-ABC6-7944-46521119D9AE}"/>
              </a:ext>
            </a:extLst>
          </p:cNvPr>
          <p:cNvSpPr>
            <a:spLocks noGrp="1"/>
          </p:cNvSpPr>
          <p:nvPr>
            <p:ph type="sldNum" sz="quarter" idx="12"/>
          </p:nvPr>
        </p:nvSpPr>
        <p:spPr/>
        <p:txBody>
          <a:bodyPr/>
          <a:lstStyle/>
          <a:p>
            <a:fld id="{329E1508-CBAC-AD42-953D-4AD2CC2289A6}" type="slidenum">
              <a:rPr lang="en-GR" smtClean="0"/>
              <a:t>‹#›</a:t>
            </a:fld>
            <a:endParaRPr lang="en-GR"/>
          </a:p>
        </p:txBody>
      </p:sp>
    </p:spTree>
    <p:extLst>
      <p:ext uri="{BB962C8B-B14F-4D97-AF65-F5344CB8AC3E}">
        <p14:creationId xmlns:p14="http://schemas.microsoft.com/office/powerpoint/2010/main" val="2221484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2D473-3EC3-2080-A060-72459A2E922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R"/>
          </a:p>
        </p:txBody>
      </p:sp>
      <p:sp>
        <p:nvSpPr>
          <p:cNvPr id="3" name="Picture Placeholder 2">
            <a:extLst>
              <a:ext uri="{FF2B5EF4-FFF2-40B4-BE49-F238E27FC236}">
                <a16:creationId xmlns:a16="http://schemas.microsoft.com/office/drawing/2014/main" id="{CFBA5510-60BF-5333-73E9-0A6CD26BC6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R"/>
          </a:p>
        </p:txBody>
      </p:sp>
      <p:sp>
        <p:nvSpPr>
          <p:cNvPr id="4" name="Text Placeholder 3">
            <a:extLst>
              <a:ext uri="{FF2B5EF4-FFF2-40B4-BE49-F238E27FC236}">
                <a16:creationId xmlns:a16="http://schemas.microsoft.com/office/drawing/2014/main" id="{BFF0F43E-271E-213D-122B-C10EB24C71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3620511-6962-DFAB-8049-4D14C1EFCF82}"/>
              </a:ext>
            </a:extLst>
          </p:cNvPr>
          <p:cNvSpPr>
            <a:spLocks noGrp="1"/>
          </p:cNvSpPr>
          <p:nvPr>
            <p:ph type="dt" sz="half" idx="10"/>
          </p:nvPr>
        </p:nvSpPr>
        <p:spPr/>
        <p:txBody>
          <a:bodyPr/>
          <a:lstStyle/>
          <a:p>
            <a:fld id="{B489735F-3730-D14D-8CA2-6063CBC4410B}" type="datetimeFigureOut">
              <a:rPr lang="en-GR" smtClean="0"/>
              <a:t>29/4/24</a:t>
            </a:fld>
            <a:endParaRPr lang="en-GR"/>
          </a:p>
        </p:txBody>
      </p:sp>
      <p:sp>
        <p:nvSpPr>
          <p:cNvPr id="6" name="Footer Placeholder 5">
            <a:extLst>
              <a:ext uri="{FF2B5EF4-FFF2-40B4-BE49-F238E27FC236}">
                <a16:creationId xmlns:a16="http://schemas.microsoft.com/office/drawing/2014/main" id="{88735D52-7051-6D10-1C0E-F49C51AB610C}"/>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CE8425D4-CAF5-DE13-AD75-C90C884D9BC5}"/>
              </a:ext>
            </a:extLst>
          </p:cNvPr>
          <p:cNvSpPr>
            <a:spLocks noGrp="1"/>
          </p:cNvSpPr>
          <p:nvPr>
            <p:ph type="sldNum" sz="quarter" idx="12"/>
          </p:nvPr>
        </p:nvSpPr>
        <p:spPr/>
        <p:txBody>
          <a:bodyPr/>
          <a:lstStyle/>
          <a:p>
            <a:fld id="{329E1508-CBAC-AD42-953D-4AD2CC2289A6}" type="slidenum">
              <a:rPr lang="en-GR" smtClean="0"/>
              <a:t>‹#›</a:t>
            </a:fld>
            <a:endParaRPr lang="en-GR"/>
          </a:p>
        </p:txBody>
      </p:sp>
    </p:spTree>
    <p:extLst>
      <p:ext uri="{BB962C8B-B14F-4D97-AF65-F5344CB8AC3E}">
        <p14:creationId xmlns:p14="http://schemas.microsoft.com/office/powerpoint/2010/main" val="295230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9AE38D-7788-7F30-D9AB-2DDCA5C79C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R"/>
          </a:p>
        </p:txBody>
      </p:sp>
      <p:sp>
        <p:nvSpPr>
          <p:cNvPr id="3" name="Text Placeholder 2">
            <a:extLst>
              <a:ext uri="{FF2B5EF4-FFF2-40B4-BE49-F238E27FC236}">
                <a16:creationId xmlns:a16="http://schemas.microsoft.com/office/drawing/2014/main" id="{C077FFAF-4AF7-E50A-6541-487B23406D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AB505231-DDCA-31F3-D4CD-D5F9CB2D42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89735F-3730-D14D-8CA2-6063CBC4410B}" type="datetimeFigureOut">
              <a:rPr lang="en-GR" smtClean="0"/>
              <a:t>29/4/24</a:t>
            </a:fld>
            <a:endParaRPr lang="en-GR"/>
          </a:p>
        </p:txBody>
      </p:sp>
      <p:sp>
        <p:nvSpPr>
          <p:cNvPr id="5" name="Footer Placeholder 4">
            <a:extLst>
              <a:ext uri="{FF2B5EF4-FFF2-40B4-BE49-F238E27FC236}">
                <a16:creationId xmlns:a16="http://schemas.microsoft.com/office/drawing/2014/main" id="{DA984AEF-288E-0DF2-BA4A-DAA7A4318A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R"/>
          </a:p>
        </p:txBody>
      </p:sp>
      <p:sp>
        <p:nvSpPr>
          <p:cNvPr id="6" name="Slide Number Placeholder 5">
            <a:extLst>
              <a:ext uri="{FF2B5EF4-FFF2-40B4-BE49-F238E27FC236}">
                <a16:creationId xmlns:a16="http://schemas.microsoft.com/office/drawing/2014/main" id="{AF4BAA3C-D446-99C9-26A9-33822A9E3B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9E1508-CBAC-AD42-953D-4AD2CC2289A6}" type="slidenum">
              <a:rPr lang="en-GR" smtClean="0"/>
              <a:t>‹#›</a:t>
            </a:fld>
            <a:endParaRPr lang="en-GR"/>
          </a:p>
        </p:txBody>
      </p:sp>
    </p:spTree>
    <p:extLst>
      <p:ext uri="{BB962C8B-B14F-4D97-AF65-F5344CB8AC3E}">
        <p14:creationId xmlns:p14="http://schemas.microsoft.com/office/powerpoint/2010/main" val="19309518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22.emf"/><Relationship Id="rId2" Type="http://schemas.openxmlformats.org/officeDocument/2006/relationships/image" Target="../media/image17.emf"/><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image" Target="../media/image29.emf"/><Relationship Id="rId2" Type="http://schemas.openxmlformats.org/officeDocument/2006/relationships/image" Target="../media/image26.emf"/><Relationship Id="rId1" Type="http://schemas.openxmlformats.org/officeDocument/2006/relationships/slideLayout" Target="../slideLayouts/slideLayout2.xml"/><Relationship Id="rId6" Type="http://schemas.openxmlformats.org/officeDocument/2006/relationships/image" Target="../media/image28.png"/><Relationship Id="rId5" Type="http://schemas.microsoft.com/office/2007/relationships/hdphoto" Target="../media/hdphoto6.wdp"/><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15.png"/><Relationship Id="rId3" Type="http://schemas.openxmlformats.org/officeDocument/2006/relationships/diagramLayout" Target="../diagrams/layout2.xml"/><Relationship Id="rId7" Type="http://schemas.openxmlformats.org/officeDocument/2006/relationships/image" Target="../media/image37.png"/><Relationship Id="rId12" Type="http://schemas.microsoft.com/office/2007/relationships/hdphoto" Target="../media/hdphoto4.wdp"/><Relationship Id="rId2" Type="http://schemas.openxmlformats.org/officeDocument/2006/relationships/diagramData" Target="../diagrams/data2.xml"/><Relationship Id="rId16" Type="http://schemas.microsoft.com/office/2007/relationships/hdphoto" Target="../media/hdphoto11.wdp"/><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hdphoto" Target="../media/hdphoto9.wdp"/><Relationship Id="rId5" Type="http://schemas.openxmlformats.org/officeDocument/2006/relationships/diagramColors" Target="../diagrams/colors2.xml"/><Relationship Id="rId15" Type="http://schemas.openxmlformats.org/officeDocument/2006/relationships/image" Target="../media/image38.png"/><Relationship Id="rId10" Type="http://schemas.microsoft.com/office/2007/relationships/hdphoto" Target="../media/hdphoto8.wdp"/><Relationship Id="rId4" Type="http://schemas.openxmlformats.org/officeDocument/2006/relationships/diagramQuickStyle" Target="../diagrams/quickStyle2.xml"/><Relationship Id="rId9" Type="http://schemas.openxmlformats.org/officeDocument/2006/relationships/image" Target="../media/image14.png"/><Relationship Id="rId14" Type="http://schemas.microsoft.com/office/2007/relationships/hdphoto" Target="../media/hdphoto10.wdp"/></Relationships>
</file>

<file path=ppt/slides/_rels/slide27.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diagramLayout" Target="../diagrams/layout3.xml"/><Relationship Id="rId7" Type="http://schemas.openxmlformats.org/officeDocument/2006/relationships/image" Target="../media/image39.emf"/><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10" Type="http://schemas.openxmlformats.org/officeDocument/2006/relationships/image" Target="../media/image42.emf"/><Relationship Id="rId4" Type="http://schemas.openxmlformats.org/officeDocument/2006/relationships/diagramQuickStyle" Target="../diagrams/quickStyle3.xml"/><Relationship Id="rId9" Type="http://schemas.openxmlformats.org/officeDocument/2006/relationships/image" Target="../media/image41.emf"/></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43.emf"/><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44.emf"/><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45.emf"/><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46.emf"/><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3.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Layout" Target="../diagrams/layout9.xml"/><Relationship Id="rId7" Type="http://schemas.openxmlformats.org/officeDocument/2006/relationships/image" Target="../media/image46.emf"/><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microsoft.com/office/2007/relationships/hdphoto" Target="../media/hdphoto12.wdp"/></Relationships>
</file>

<file path=ppt/slides/_rels/slide38.xml.rels><?xml version="1.0" encoding="UTF-8" standalone="yes"?>
<Relationships xmlns="http://schemas.openxmlformats.org/package/2006/relationships"><Relationship Id="rId8" Type="http://schemas.openxmlformats.org/officeDocument/2006/relationships/image" Target="../media/image500.png"/><Relationship Id="rId3" Type="http://schemas.openxmlformats.org/officeDocument/2006/relationships/diagramLayout" Target="../diagrams/layout11.xml"/><Relationship Id="rId7" Type="http://schemas.openxmlformats.org/officeDocument/2006/relationships/image" Target="../media/image52.jp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 Id="rId9" Type="http://schemas.openxmlformats.org/officeDocument/2006/relationships/image" Target="../media/image53.emf"/></Relationships>
</file>

<file path=ppt/slides/_rels/slide3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4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5.emf"/><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42.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2.xml"/><Relationship Id="rId4" Type="http://schemas.openxmlformats.org/officeDocument/2006/relationships/image" Target="../media/image55.emf"/></Relationships>
</file>

<file path=ppt/slides/_rels/slide4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650-range-table-trajectories-page.jpg"/>
          <p:cNvPicPr>
            <a:picLocks noChangeAspect="1"/>
          </p:cNvPicPr>
          <p:nvPr/>
        </p:nvPicPr>
        <p:blipFill rotWithShape="1">
          <a:blip r:embed="rId2">
            <a:extLst>
              <a:ext uri="{28A0092B-C50C-407E-A947-70E740481C1C}">
                <a14:useLocalDpi xmlns:a14="http://schemas.microsoft.com/office/drawing/2010/main" val="0"/>
              </a:ext>
            </a:extLst>
          </a:blip>
          <a:srcRect l="4394" r="4778" b="27276"/>
          <a:stretch/>
        </p:blipFill>
        <p:spPr>
          <a:xfrm>
            <a:off x="1" y="-1"/>
            <a:ext cx="12192000" cy="4940491"/>
          </a:xfrm>
          <a:prstGeom prst="rect">
            <a:avLst/>
          </a:prstGeom>
        </p:spPr>
      </p:pic>
      <p:sp>
        <p:nvSpPr>
          <p:cNvPr id="2" name="Title 1"/>
          <p:cNvSpPr>
            <a:spLocks noGrp="1"/>
          </p:cNvSpPr>
          <p:nvPr>
            <p:ph type="ctrTitle"/>
          </p:nvPr>
        </p:nvSpPr>
        <p:spPr/>
        <p:txBody>
          <a:bodyPr/>
          <a:lstStyle/>
          <a:p>
            <a:r>
              <a:rPr lang="el-GR" dirty="0">
                <a:solidFill>
                  <a:srgbClr val="FF0000"/>
                </a:solidFill>
                <a:effectLst>
                  <a:outerShdw blurRad="50800" dist="38100" dir="2700000" algn="tl" rotWithShape="0">
                    <a:prstClr val="black">
                      <a:alpha val="40000"/>
                    </a:prstClr>
                  </a:outerShdw>
                </a:effectLst>
              </a:rPr>
              <a:t>ΠΥΡΟΒΟΛΙΚΗ</a:t>
            </a:r>
            <a:endParaRPr lang="en-US" dirty="0">
              <a:solidFill>
                <a:srgbClr val="FF0000"/>
              </a:solidFill>
              <a:effectLst>
                <a:outerShdw blurRad="50800" dist="38100" dir="2700000" algn="tl" rotWithShape="0">
                  <a:prstClr val="black">
                    <a:alpha val="40000"/>
                  </a:prstClr>
                </a:outerShdw>
              </a:effectLst>
            </a:endParaRPr>
          </a:p>
        </p:txBody>
      </p:sp>
      <p:sp>
        <p:nvSpPr>
          <p:cNvPr id="3" name="Subtitle 2"/>
          <p:cNvSpPr>
            <a:spLocks noGrp="1"/>
          </p:cNvSpPr>
          <p:nvPr>
            <p:ph type="subTitle" idx="1"/>
          </p:nvPr>
        </p:nvSpPr>
        <p:spPr/>
        <p:txBody>
          <a:bodyPr>
            <a:normAutofit/>
          </a:bodyPr>
          <a:lstStyle/>
          <a:p>
            <a:r>
              <a:rPr lang="el-GR" dirty="0">
                <a:solidFill>
                  <a:srgbClr val="FF0000"/>
                </a:solidFill>
                <a:effectLst>
                  <a:outerShdw blurRad="50800" dist="38100" dir="2700000" algn="tl" rotWithShape="0">
                    <a:prstClr val="black">
                      <a:alpha val="40000"/>
                    </a:prstClr>
                  </a:outerShdw>
                </a:effectLst>
              </a:rPr>
              <a:t>ΔΙΑΛΕΞΗ </a:t>
            </a:r>
            <a:r>
              <a:rPr lang="en-US" dirty="0">
                <a:solidFill>
                  <a:srgbClr val="FF0000"/>
                </a:solidFill>
                <a:effectLst>
                  <a:outerShdw blurRad="50800" dist="38100" dir="2700000" algn="tl" rotWithShape="0">
                    <a:prstClr val="black">
                      <a:alpha val="40000"/>
                    </a:prstClr>
                  </a:outerShdw>
                </a:effectLst>
              </a:rPr>
              <a:t>5</a:t>
            </a:r>
            <a:r>
              <a:rPr lang="el-GR" dirty="0">
                <a:solidFill>
                  <a:srgbClr val="FF0000"/>
                </a:solidFill>
                <a:effectLst>
                  <a:outerShdw blurRad="50800" dist="38100" dir="2700000" algn="tl" rotWithShape="0">
                    <a:prstClr val="black">
                      <a:alpha val="40000"/>
                    </a:prstClr>
                  </a:outerShdw>
                </a:effectLst>
              </a:rPr>
              <a:t> </a:t>
            </a:r>
          </a:p>
          <a:p>
            <a:r>
              <a:rPr lang="el-GR" dirty="0">
                <a:solidFill>
                  <a:srgbClr val="FF0000"/>
                </a:solidFill>
                <a:effectLst>
                  <a:outerShdw blurRad="50800" dist="38100" dir="2700000" algn="tl" rotWithShape="0">
                    <a:prstClr val="black">
                      <a:alpha val="40000"/>
                    </a:prstClr>
                  </a:outerShdw>
                </a:effectLst>
              </a:rPr>
              <a:t>Πίνακες Βολής </a:t>
            </a:r>
          </a:p>
          <a:p>
            <a:r>
              <a:rPr lang="en-US" dirty="0">
                <a:solidFill>
                  <a:srgbClr val="FF0000"/>
                </a:solidFill>
                <a:effectLst>
                  <a:outerShdw blurRad="50800" dist="38100" dir="2700000" algn="tl" rotWithShape="0">
                    <a:prstClr val="black">
                      <a:alpha val="40000"/>
                    </a:prstClr>
                  </a:outerShdw>
                </a:effectLst>
              </a:rPr>
              <a:t>Range Tables- Firing Tables</a:t>
            </a:r>
          </a:p>
        </p:txBody>
      </p:sp>
      <p:sp>
        <p:nvSpPr>
          <p:cNvPr id="7" name="Rectangle 6">
            <a:extLst>
              <a:ext uri="{FF2B5EF4-FFF2-40B4-BE49-F238E27FC236}">
                <a16:creationId xmlns:a16="http://schemas.microsoft.com/office/drawing/2014/main" id="{95F5DE2E-1392-2910-7ACC-12E0367CA341}"/>
              </a:ext>
            </a:extLst>
          </p:cNvPr>
          <p:cNvSpPr/>
          <p:nvPr/>
        </p:nvSpPr>
        <p:spPr>
          <a:xfrm>
            <a:off x="4538331" y="6230578"/>
            <a:ext cx="3115339" cy="523220"/>
          </a:xfrm>
          <a:prstGeom prst="rect">
            <a:avLst/>
          </a:prstGeom>
        </p:spPr>
        <p:txBody>
          <a:bodyPr wrap="square" anchor="ctr">
            <a:spAutoFit/>
          </a:bodyPr>
          <a:lstStyle/>
          <a:p>
            <a:pPr algn="ctr">
              <a:defRPr/>
            </a:pPr>
            <a:r>
              <a:rPr lang="el-GR" sz="1400" dirty="0" err="1">
                <a:solidFill>
                  <a:srgbClr val="000000"/>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Αντιπλο</a:t>
            </a:r>
            <a:r>
              <a:rPr lang="en-US" sz="1400" dirty="0" err="1">
                <a:solidFill>
                  <a:srgbClr val="000000"/>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ί</a:t>
            </a:r>
            <a:r>
              <a:rPr lang="el-GR" sz="1400" dirty="0" err="1">
                <a:solidFill>
                  <a:srgbClr val="000000"/>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αρχος</a:t>
            </a:r>
            <a:r>
              <a:rPr lang="el-GR" sz="1400" dirty="0">
                <a:solidFill>
                  <a:srgbClr val="000000"/>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 Χ. Μενύχτας ΠΝ</a:t>
            </a:r>
            <a:endParaRPr lang="en-US" sz="1400" dirty="0">
              <a:solidFill>
                <a:srgbClr val="000000"/>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endParaRPr>
          </a:p>
          <a:p>
            <a:pPr algn="ctr">
              <a:defRPr/>
            </a:pPr>
            <a:r>
              <a:rPr lang="en-US" sz="1400" dirty="0" err="1">
                <a:solidFill>
                  <a:srgbClr val="000000"/>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B.Sc</a:t>
            </a:r>
            <a:r>
              <a:rPr lang="en-US" sz="1400" dirty="0">
                <a:solidFill>
                  <a:srgbClr val="000000"/>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 MA</a:t>
            </a:r>
            <a:r>
              <a:rPr lang="en-US" sz="1400" baseline="-25000" dirty="0">
                <a:solidFill>
                  <a:srgbClr val="000000"/>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IR</a:t>
            </a:r>
            <a:r>
              <a:rPr lang="en-US" sz="1400" dirty="0">
                <a:solidFill>
                  <a:srgbClr val="000000"/>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 </a:t>
            </a:r>
            <a:r>
              <a:rPr lang="en-US" sz="1400" dirty="0" err="1">
                <a:solidFill>
                  <a:srgbClr val="000000"/>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M.Sc</a:t>
            </a:r>
            <a:r>
              <a:rPr lang="en-US" sz="1400">
                <a:solidFill>
                  <a:srgbClr val="000000"/>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 LL.B, MA</a:t>
            </a:r>
            <a:r>
              <a:rPr lang="en-US" sz="1400" baseline="-25000">
                <a:solidFill>
                  <a:srgbClr val="000000"/>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DS</a:t>
            </a:r>
            <a:r>
              <a:rPr lang="en-US" sz="1400">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 </a:t>
            </a:r>
            <a:endParaRPr lang="en-US" sz="1400" dirty="0">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1475549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a:extLst>
              <a:ext uri="{FF2B5EF4-FFF2-40B4-BE49-F238E27FC236}">
                <a16:creationId xmlns:a16="http://schemas.microsoft.com/office/drawing/2014/main" id="{57D867E2-D2D2-20B6-3416-35737406135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8475" r="90715">
                        <a14:foregroundMark x1="8475" y1="61296" x2="8475" y2="61296"/>
                        <a14:foregroundMark x1="90715" y1="61111" x2="90715" y2="61111"/>
                        <a14:foregroundMark x1="8622" y1="25000" x2="8622" y2="25000"/>
                      </a14:backgroundRemoval>
                    </a14:imgEffect>
                  </a14:imgLayer>
                </a14:imgProps>
              </a:ext>
              <a:ext uri="{28A0092B-C50C-407E-A947-70E740481C1C}">
                <a14:useLocalDpi xmlns:a14="http://schemas.microsoft.com/office/drawing/2010/main" val="0"/>
              </a:ext>
            </a:extLst>
          </a:blip>
          <a:srcRect b="-1297"/>
          <a:stretch/>
        </p:blipFill>
        <p:spPr bwMode="auto">
          <a:xfrm flipH="1">
            <a:off x="71734" y="2048466"/>
            <a:ext cx="1412283" cy="113840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2841209B-7685-3517-3BC5-AA8E36495382}"/>
              </a:ext>
            </a:extLst>
          </p:cNvPr>
          <p:cNvCxnSpPr/>
          <p:nvPr/>
        </p:nvCxnSpPr>
        <p:spPr>
          <a:xfrm>
            <a:off x="1771653" y="2667676"/>
            <a:ext cx="83883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7F532BB-CF06-9C24-11DC-717B7AB4F214}"/>
              </a:ext>
            </a:extLst>
          </p:cNvPr>
          <p:cNvSpPr txBox="1"/>
          <p:nvPr/>
        </p:nvSpPr>
        <p:spPr>
          <a:xfrm>
            <a:off x="9095516" y="2716996"/>
            <a:ext cx="1266825" cy="369332"/>
          </a:xfrm>
          <a:prstGeom prst="rect">
            <a:avLst/>
          </a:prstGeom>
          <a:noFill/>
        </p:spPr>
        <p:txBody>
          <a:bodyPr wrap="square" rtlCol="0">
            <a:spAutoFit/>
          </a:bodyPr>
          <a:lstStyle/>
          <a:p>
            <a:pPr algn="ctr"/>
            <a:r>
              <a:rPr lang="en-US" dirty="0">
                <a:latin typeface="+mj-lt"/>
              </a:rPr>
              <a:t>Level point</a:t>
            </a:r>
            <a:endParaRPr lang="en-GR" dirty="0">
              <a:latin typeface="+mj-lt"/>
            </a:endParaRPr>
          </a:p>
        </p:txBody>
      </p:sp>
      <p:sp>
        <p:nvSpPr>
          <p:cNvPr id="9" name="TextBox 8">
            <a:extLst>
              <a:ext uri="{FF2B5EF4-FFF2-40B4-BE49-F238E27FC236}">
                <a16:creationId xmlns:a16="http://schemas.microsoft.com/office/drawing/2014/main" id="{0DF7F03A-00EB-79B9-F2DD-73DF15513C8D}"/>
              </a:ext>
            </a:extLst>
          </p:cNvPr>
          <p:cNvSpPr txBox="1"/>
          <p:nvPr/>
        </p:nvSpPr>
        <p:spPr>
          <a:xfrm flipH="1">
            <a:off x="1142093" y="2335164"/>
            <a:ext cx="724694" cy="369332"/>
          </a:xfrm>
          <a:prstGeom prst="rect">
            <a:avLst/>
          </a:prstGeom>
          <a:noFill/>
        </p:spPr>
        <p:txBody>
          <a:bodyPr wrap="square" rtlCol="0">
            <a:spAutoFit/>
          </a:bodyPr>
          <a:lstStyle/>
          <a:p>
            <a:pPr algn="ctr"/>
            <a:r>
              <a:rPr lang="en-US" dirty="0">
                <a:latin typeface="+mj-lt"/>
              </a:rPr>
              <a:t>origin</a:t>
            </a:r>
            <a:endParaRPr lang="en-GR" dirty="0">
              <a:latin typeface="+mj-lt"/>
            </a:endParaRPr>
          </a:p>
        </p:txBody>
      </p:sp>
      <p:sp>
        <p:nvSpPr>
          <p:cNvPr id="10" name="Freeform 9">
            <a:extLst>
              <a:ext uri="{FF2B5EF4-FFF2-40B4-BE49-F238E27FC236}">
                <a16:creationId xmlns:a16="http://schemas.microsoft.com/office/drawing/2014/main" id="{8FFA43D6-5406-5428-61A2-8C6789D597AB}"/>
              </a:ext>
            </a:extLst>
          </p:cNvPr>
          <p:cNvSpPr/>
          <p:nvPr/>
        </p:nvSpPr>
        <p:spPr>
          <a:xfrm>
            <a:off x="1396314" y="1187174"/>
            <a:ext cx="8877985" cy="1130397"/>
          </a:xfrm>
          <a:custGeom>
            <a:avLst/>
            <a:gdLst>
              <a:gd name="connsiteX0" fmla="*/ 0 w 10121900"/>
              <a:gd name="connsiteY0" fmla="*/ 1130397 h 1130397"/>
              <a:gd name="connsiteX1" fmla="*/ 5422900 w 10121900"/>
              <a:gd name="connsiteY1" fmla="*/ 97 h 1130397"/>
              <a:gd name="connsiteX2" fmla="*/ 10121900 w 10121900"/>
              <a:gd name="connsiteY2" fmla="*/ 1079597 h 1130397"/>
            </a:gdLst>
            <a:ahLst/>
            <a:cxnLst>
              <a:cxn ang="0">
                <a:pos x="connsiteX0" y="connsiteY0"/>
              </a:cxn>
              <a:cxn ang="0">
                <a:pos x="connsiteX1" y="connsiteY1"/>
              </a:cxn>
              <a:cxn ang="0">
                <a:pos x="connsiteX2" y="connsiteY2"/>
              </a:cxn>
            </a:cxnLst>
            <a:rect l="l" t="t" r="r" b="b"/>
            <a:pathLst>
              <a:path w="10121900" h="1130397">
                <a:moveTo>
                  <a:pt x="0" y="1130397"/>
                </a:moveTo>
                <a:cubicBezTo>
                  <a:pt x="1867958" y="569480"/>
                  <a:pt x="3735917" y="8564"/>
                  <a:pt x="5422900" y="97"/>
                </a:cubicBezTo>
                <a:cubicBezTo>
                  <a:pt x="7109883" y="-8370"/>
                  <a:pt x="8615891" y="535613"/>
                  <a:pt x="10121900" y="1079597"/>
                </a:cubicBezTo>
              </a:path>
            </a:pathLst>
          </a:custGeom>
          <a:noFill/>
          <a:ln>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6" name="TextBox 15">
            <a:extLst>
              <a:ext uri="{FF2B5EF4-FFF2-40B4-BE49-F238E27FC236}">
                <a16:creationId xmlns:a16="http://schemas.microsoft.com/office/drawing/2014/main" id="{80F876D3-C036-C203-D038-DC103C92B389}"/>
              </a:ext>
            </a:extLst>
          </p:cNvPr>
          <p:cNvSpPr txBox="1"/>
          <p:nvPr/>
        </p:nvSpPr>
        <p:spPr>
          <a:xfrm>
            <a:off x="4990011" y="2730098"/>
            <a:ext cx="1964819" cy="369332"/>
          </a:xfrm>
          <a:prstGeom prst="rect">
            <a:avLst/>
          </a:prstGeom>
          <a:solidFill>
            <a:schemeClr val="bg1"/>
          </a:solidFill>
        </p:spPr>
        <p:txBody>
          <a:bodyPr wrap="square" rtlCol="0">
            <a:spAutoFit/>
          </a:bodyPr>
          <a:lstStyle/>
          <a:p>
            <a:pPr algn="ctr"/>
            <a:r>
              <a:rPr lang="en-US" dirty="0">
                <a:latin typeface="+mj-lt"/>
              </a:rPr>
              <a:t>Base of trajectory</a:t>
            </a:r>
            <a:endParaRPr lang="en-GR" dirty="0">
              <a:latin typeface="+mj-lt"/>
            </a:endParaRPr>
          </a:p>
        </p:txBody>
      </p:sp>
      <p:sp>
        <p:nvSpPr>
          <p:cNvPr id="5" name="Rectangle 4">
            <a:extLst>
              <a:ext uri="{FF2B5EF4-FFF2-40B4-BE49-F238E27FC236}">
                <a16:creationId xmlns:a16="http://schemas.microsoft.com/office/drawing/2014/main" id="{1B19249D-B2AA-08B0-6490-714F098BEDA7}"/>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100" dirty="0">
                <a:solidFill>
                  <a:schemeClr val="bg1"/>
                </a:solidFill>
                <a:effectLst>
                  <a:outerShdw blurRad="50800" dist="38100" dir="2700000" algn="tl" rotWithShape="0">
                    <a:prstClr val="black">
                      <a:alpha val="40000"/>
                    </a:prstClr>
                  </a:outerShdw>
                </a:effectLst>
              </a:rPr>
              <a:t>Εισαγωγή</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Έννοια και χρησιμότητα</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Γεωμετρία  βολής</a:t>
            </a:r>
            <a:endParaRPr lang="en-US" sz="1100" dirty="0">
              <a:solidFill>
                <a:schemeClr val="bg1"/>
              </a:solidFill>
              <a:effectLst>
                <a:outerShdw blurRad="50800" dist="38100" dir="2700000" algn="tl" rotWithShape="0">
                  <a:prstClr val="black">
                    <a:alpha val="40000"/>
                  </a:prstClr>
                </a:outerShdw>
              </a:effectLst>
            </a:endParaRP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Intrinsic elements</a:t>
            </a:r>
          </a:p>
          <a:p>
            <a:pPr marL="804150" lvl="2" indent="-285750">
              <a:buFont typeface="Arial"/>
              <a:buChar char="•"/>
            </a:pPr>
            <a:r>
              <a:rPr lang="en-US" sz="1100" dirty="0">
                <a:solidFill>
                  <a:srgbClr val="FF0000"/>
                </a:solidFill>
                <a:effectLst>
                  <a:outerShdw blurRad="50800" dist="38100" dir="2700000" algn="tl" rotWithShape="0">
                    <a:prstClr val="black">
                      <a:alpha val="40000"/>
                    </a:prstClr>
                  </a:outerShdw>
                </a:effectLst>
              </a:rPr>
              <a:t>Initial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Terminal elements</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a:effectLst>
                  <a:outerShdw blurRad="50800" dist="38100" dir="2700000" algn="tl" rotWithShape="0">
                    <a:prstClr val="black">
                      <a:alpha val="40000"/>
                    </a:prstClr>
                  </a:outerShdw>
                </a:effectLst>
              </a:rPr>
              <a:t>Αρχές σχεδίασης</a:t>
            </a:r>
          </a:p>
          <a:p>
            <a:pPr marL="285750" indent="-285750">
              <a:buFont typeface="Arial"/>
              <a:buChar char="•"/>
            </a:pPr>
            <a:r>
              <a:rPr lang="el-GR" sz="1100" dirty="0">
                <a:effectLst>
                  <a:outerShdw blurRad="50800" dist="38100" dir="2700000" algn="tl" rotWithShape="0">
                    <a:prstClr val="black">
                      <a:alpha val="40000"/>
                    </a:prstClr>
                  </a:outerShdw>
                </a:effectLst>
              </a:rPr>
              <a:t>Δομή</a:t>
            </a:r>
          </a:p>
          <a:p>
            <a:pPr marL="285750" indent="-285750">
              <a:buFont typeface="Arial"/>
              <a:buChar char="•"/>
            </a:pPr>
            <a:r>
              <a:rPr lang="el-GR" sz="1100" dirty="0">
                <a:effectLst>
                  <a:outerShdw blurRad="50800" dist="38100" dir="2700000" algn="tl" rotWithShape="0">
                    <a:prstClr val="black">
                      <a:alpha val="40000"/>
                    </a:prstClr>
                  </a:outerShdw>
                </a:effectLst>
              </a:rPr>
              <a:t>Παραδοχές</a:t>
            </a:r>
          </a:p>
          <a:p>
            <a:pPr marL="285750" indent="-285750">
              <a:buFont typeface="Arial"/>
              <a:buChar char="•"/>
            </a:pPr>
            <a:r>
              <a:rPr lang="el-GR" sz="1100" dirty="0">
                <a:effectLst>
                  <a:outerShdw blurRad="50800" dist="38100" dir="2700000" algn="tl" rotWithShape="0">
                    <a:prstClr val="black">
                      <a:alpha val="40000"/>
                    </a:prstClr>
                  </a:outerShdw>
                </a:effectLst>
              </a:rPr>
              <a:t>Διορθώσεις για μη ΚΣ</a:t>
            </a:r>
          </a:p>
          <a:p>
            <a:pPr marL="285750" indent="-285750">
              <a:buFont typeface="Arial"/>
              <a:buChar char="•"/>
            </a:pPr>
            <a:r>
              <a:rPr lang="en-US" sz="1100" dirty="0">
                <a:effectLst>
                  <a:outerShdw blurRad="50800" dist="38100" dir="2700000" algn="tl" rotWithShape="0">
                    <a:prstClr val="black">
                      <a:alpha val="40000"/>
                    </a:prstClr>
                  </a:outerShdw>
                </a:effectLst>
              </a:rPr>
              <a:t>Homework</a:t>
            </a:r>
            <a:r>
              <a:rPr lang="el-GR" sz="1100" dirty="0">
                <a:effectLst>
                  <a:outerShdw blurRad="50800" dist="38100" dir="2700000" algn="tl" rotWithShape="0">
                    <a:prstClr val="black">
                      <a:alpha val="40000"/>
                    </a:prstClr>
                  </a:outerShdw>
                </a:effectLst>
              </a:rPr>
              <a:t> </a:t>
            </a:r>
            <a:endParaRPr lang="en-US" sz="1100" dirty="0">
              <a:effectLst>
                <a:outerShdw blurRad="50800" dist="38100" dir="2700000" algn="tl" rotWithShape="0">
                  <a:prstClr val="black">
                    <a:alpha val="40000"/>
                  </a:prstClr>
                </a:outerShdw>
              </a:effectLst>
            </a:endParaRPr>
          </a:p>
        </p:txBody>
      </p:sp>
      <p:cxnSp>
        <p:nvCxnSpPr>
          <p:cNvPr id="14" name="Straight Connector 13">
            <a:extLst>
              <a:ext uri="{FF2B5EF4-FFF2-40B4-BE49-F238E27FC236}">
                <a16:creationId xmlns:a16="http://schemas.microsoft.com/office/drawing/2014/main" id="{8EFCE041-70E3-CD70-EBB5-14B6C3AC3BF3}"/>
              </a:ext>
            </a:extLst>
          </p:cNvPr>
          <p:cNvCxnSpPr>
            <a:cxnSpLocks/>
            <a:stCxn id="10" idx="0"/>
          </p:cNvCxnSpPr>
          <p:nvPr/>
        </p:nvCxnSpPr>
        <p:spPr>
          <a:xfrm flipV="1">
            <a:off x="1396314" y="602860"/>
            <a:ext cx="4912757" cy="17147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8E26F45-F9F6-616E-F52F-1A8741A904BF}"/>
              </a:ext>
            </a:extLst>
          </p:cNvPr>
          <p:cNvCxnSpPr>
            <a:cxnSpLocks/>
          </p:cNvCxnSpPr>
          <p:nvPr/>
        </p:nvCxnSpPr>
        <p:spPr>
          <a:xfrm flipV="1">
            <a:off x="1396313" y="1061787"/>
            <a:ext cx="2930098" cy="125578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8458CB6-D196-75E3-7505-0BF04D57C505}"/>
              </a:ext>
            </a:extLst>
          </p:cNvPr>
          <p:cNvCxnSpPr>
            <a:cxnSpLocks/>
          </p:cNvCxnSpPr>
          <p:nvPr/>
        </p:nvCxnSpPr>
        <p:spPr>
          <a:xfrm flipV="1">
            <a:off x="1396312" y="1187174"/>
            <a:ext cx="5824734" cy="11303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68C91AB-057E-AA44-510E-151DF27F66D6}"/>
              </a:ext>
            </a:extLst>
          </p:cNvPr>
          <p:cNvCxnSpPr>
            <a:cxnSpLocks/>
          </p:cNvCxnSpPr>
          <p:nvPr/>
        </p:nvCxnSpPr>
        <p:spPr>
          <a:xfrm flipV="1">
            <a:off x="1396314" y="1385690"/>
            <a:ext cx="3868425" cy="93834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Arc 28">
            <a:extLst>
              <a:ext uri="{FF2B5EF4-FFF2-40B4-BE49-F238E27FC236}">
                <a16:creationId xmlns:a16="http://schemas.microsoft.com/office/drawing/2014/main" id="{77BD2AA9-1DA6-4381-D1BA-CB128C7624CE}"/>
              </a:ext>
            </a:extLst>
          </p:cNvPr>
          <p:cNvSpPr/>
          <p:nvPr/>
        </p:nvSpPr>
        <p:spPr>
          <a:xfrm>
            <a:off x="2732651" y="1874600"/>
            <a:ext cx="456597" cy="533757"/>
          </a:xfrm>
          <a:prstGeom prst="arc">
            <a:avLst>
              <a:gd name="adj1" fmla="val 19089177"/>
              <a:gd name="adj2" fmla="val 2761076"/>
            </a:avLst>
          </a:prstGeom>
          <a:ln>
            <a:solidFill>
              <a:srgbClr val="FF0000"/>
            </a:solidFill>
            <a:head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R"/>
          </a:p>
        </p:txBody>
      </p:sp>
      <p:cxnSp>
        <p:nvCxnSpPr>
          <p:cNvPr id="30" name="Straight Connector 29">
            <a:extLst>
              <a:ext uri="{FF2B5EF4-FFF2-40B4-BE49-F238E27FC236}">
                <a16:creationId xmlns:a16="http://schemas.microsoft.com/office/drawing/2014/main" id="{E615DFD0-9D24-AB97-3099-496D311BCA8F}"/>
              </a:ext>
            </a:extLst>
          </p:cNvPr>
          <p:cNvCxnSpPr/>
          <p:nvPr/>
        </p:nvCxnSpPr>
        <p:spPr>
          <a:xfrm>
            <a:off x="1396312" y="2327730"/>
            <a:ext cx="8388347"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2737F08-26DD-8C6D-DDD2-D8FD0413151E}"/>
              </a:ext>
            </a:extLst>
          </p:cNvPr>
          <p:cNvSpPr txBox="1"/>
          <p:nvPr/>
        </p:nvSpPr>
        <p:spPr>
          <a:xfrm>
            <a:off x="1689585" y="2005158"/>
            <a:ext cx="1774667" cy="369332"/>
          </a:xfrm>
          <a:prstGeom prst="rect">
            <a:avLst/>
          </a:prstGeom>
          <a:noFill/>
        </p:spPr>
        <p:txBody>
          <a:bodyPr wrap="square" rtlCol="0">
            <a:spAutoFit/>
          </a:bodyPr>
          <a:lstStyle/>
          <a:p>
            <a:pPr algn="ctr"/>
            <a:r>
              <a:rPr lang="en-US" dirty="0">
                <a:solidFill>
                  <a:srgbClr val="FF0000"/>
                </a:solidFill>
                <a:latin typeface="+mj-lt"/>
              </a:rPr>
              <a:t>Angle of sight</a:t>
            </a:r>
            <a:endParaRPr lang="en-GR" dirty="0">
              <a:solidFill>
                <a:srgbClr val="FF0000"/>
              </a:solidFill>
              <a:latin typeface="+mj-lt"/>
            </a:endParaRPr>
          </a:p>
        </p:txBody>
      </p:sp>
      <p:sp>
        <p:nvSpPr>
          <p:cNvPr id="32" name="Arc 31">
            <a:extLst>
              <a:ext uri="{FF2B5EF4-FFF2-40B4-BE49-F238E27FC236}">
                <a16:creationId xmlns:a16="http://schemas.microsoft.com/office/drawing/2014/main" id="{E2588582-7BA1-1A90-0781-D9AC5270D680}"/>
              </a:ext>
            </a:extLst>
          </p:cNvPr>
          <p:cNvSpPr/>
          <p:nvPr/>
        </p:nvSpPr>
        <p:spPr>
          <a:xfrm>
            <a:off x="2937146" y="1620665"/>
            <a:ext cx="810859" cy="837157"/>
          </a:xfrm>
          <a:prstGeom prst="arc">
            <a:avLst>
              <a:gd name="adj1" fmla="val 19292575"/>
              <a:gd name="adj2" fmla="val 2619635"/>
            </a:avLst>
          </a:prstGeom>
          <a:ln>
            <a:solidFill>
              <a:srgbClr val="0070C0"/>
            </a:solidFill>
            <a:headEnd type="stealt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R"/>
          </a:p>
        </p:txBody>
      </p:sp>
      <p:sp>
        <p:nvSpPr>
          <p:cNvPr id="33" name="TextBox 32">
            <a:extLst>
              <a:ext uri="{FF2B5EF4-FFF2-40B4-BE49-F238E27FC236}">
                <a16:creationId xmlns:a16="http://schemas.microsoft.com/office/drawing/2014/main" id="{23072D60-2603-1D13-F86E-2556FD585098}"/>
              </a:ext>
            </a:extLst>
          </p:cNvPr>
          <p:cNvSpPr txBox="1"/>
          <p:nvPr/>
        </p:nvSpPr>
        <p:spPr>
          <a:xfrm>
            <a:off x="3235036" y="2005158"/>
            <a:ext cx="561312" cy="369332"/>
          </a:xfrm>
          <a:prstGeom prst="rect">
            <a:avLst/>
          </a:prstGeom>
          <a:noFill/>
        </p:spPr>
        <p:txBody>
          <a:bodyPr wrap="square" rtlCol="0">
            <a:spAutoFit/>
          </a:bodyPr>
          <a:lstStyle/>
          <a:p>
            <a:pPr algn="ctr"/>
            <a:r>
              <a:rPr lang="en-US" dirty="0">
                <a:solidFill>
                  <a:srgbClr val="0070C0"/>
                </a:solidFill>
                <a:latin typeface="+mj-lt"/>
              </a:rPr>
              <a:t>Site</a:t>
            </a:r>
            <a:endParaRPr lang="en-GR" dirty="0">
              <a:solidFill>
                <a:srgbClr val="0070C0"/>
              </a:solidFill>
              <a:latin typeface="+mj-lt"/>
            </a:endParaRPr>
          </a:p>
        </p:txBody>
      </p:sp>
      <p:sp>
        <p:nvSpPr>
          <p:cNvPr id="34" name="Arc 33">
            <a:extLst>
              <a:ext uri="{FF2B5EF4-FFF2-40B4-BE49-F238E27FC236}">
                <a16:creationId xmlns:a16="http://schemas.microsoft.com/office/drawing/2014/main" id="{EAAFA3B5-14FE-5184-5CB9-66BE2401435C}"/>
              </a:ext>
            </a:extLst>
          </p:cNvPr>
          <p:cNvSpPr/>
          <p:nvPr/>
        </p:nvSpPr>
        <p:spPr>
          <a:xfrm>
            <a:off x="2916801" y="1415844"/>
            <a:ext cx="456597" cy="533757"/>
          </a:xfrm>
          <a:prstGeom prst="arc">
            <a:avLst>
              <a:gd name="adj1" fmla="val 18680856"/>
              <a:gd name="adj2" fmla="val 20651911"/>
            </a:avLst>
          </a:prstGeom>
          <a:ln>
            <a:solidFill>
              <a:srgbClr val="177015"/>
            </a:solidFill>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R"/>
          </a:p>
        </p:txBody>
      </p:sp>
      <p:sp>
        <p:nvSpPr>
          <p:cNvPr id="36" name="TextBox 35">
            <a:extLst>
              <a:ext uri="{FF2B5EF4-FFF2-40B4-BE49-F238E27FC236}">
                <a16:creationId xmlns:a16="http://schemas.microsoft.com/office/drawing/2014/main" id="{C034A0E9-6178-D55B-7F51-F5D45F307EBE}"/>
              </a:ext>
            </a:extLst>
          </p:cNvPr>
          <p:cNvSpPr txBox="1"/>
          <p:nvPr/>
        </p:nvSpPr>
        <p:spPr>
          <a:xfrm>
            <a:off x="2670997" y="1198351"/>
            <a:ext cx="731201" cy="369332"/>
          </a:xfrm>
          <a:prstGeom prst="rect">
            <a:avLst/>
          </a:prstGeom>
          <a:noFill/>
        </p:spPr>
        <p:txBody>
          <a:bodyPr wrap="square" rtlCol="0">
            <a:spAutoFit/>
          </a:bodyPr>
          <a:lstStyle/>
          <a:p>
            <a:pPr algn="ctr"/>
            <a:r>
              <a:rPr lang="en-US" dirty="0">
                <a:solidFill>
                  <a:srgbClr val="177015"/>
                </a:solidFill>
                <a:latin typeface="+mj-lt"/>
              </a:rPr>
              <a:t>Jump</a:t>
            </a:r>
            <a:endParaRPr lang="en-GR" dirty="0">
              <a:solidFill>
                <a:srgbClr val="177015"/>
              </a:solidFill>
              <a:latin typeface="+mj-lt"/>
            </a:endParaRPr>
          </a:p>
        </p:txBody>
      </p:sp>
      <p:sp>
        <p:nvSpPr>
          <p:cNvPr id="41" name="Arc 40">
            <a:extLst>
              <a:ext uri="{FF2B5EF4-FFF2-40B4-BE49-F238E27FC236}">
                <a16:creationId xmlns:a16="http://schemas.microsoft.com/office/drawing/2014/main" id="{DA8A1C55-5212-4120-C830-A772C4562F27}"/>
              </a:ext>
            </a:extLst>
          </p:cNvPr>
          <p:cNvSpPr/>
          <p:nvPr/>
        </p:nvSpPr>
        <p:spPr>
          <a:xfrm>
            <a:off x="3494047" y="1534653"/>
            <a:ext cx="540731" cy="541579"/>
          </a:xfrm>
          <a:prstGeom prst="arc">
            <a:avLst>
              <a:gd name="adj1" fmla="val 20013749"/>
              <a:gd name="adj2" fmla="val 21542989"/>
            </a:avLst>
          </a:prstGeom>
          <a:ln>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R"/>
          </a:p>
        </p:txBody>
      </p:sp>
      <p:sp>
        <p:nvSpPr>
          <p:cNvPr id="42" name="TextBox 41">
            <a:extLst>
              <a:ext uri="{FF2B5EF4-FFF2-40B4-BE49-F238E27FC236}">
                <a16:creationId xmlns:a16="http://schemas.microsoft.com/office/drawing/2014/main" id="{0A736D07-AB28-97B2-80C0-6ABE13CDAA3C}"/>
              </a:ext>
            </a:extLst>
          </p:cNvPr>
          <p:cNvSpPr txBox="1"/>
          <p:nvPr/>
        </p:nvSpPr>
        <p:spPr>
          <a:xfrm>
            <a:off x="3768348" y="1762026"/>
            <a:ext cx="1926650" cy="646331"/>
          </a:xfrm>
          <a:prstGeom prst="rect">
            <a:avLst/>
          </a:prstGeom>
          <a:noFill/>
        </p:spPr>
        <p:txBody>
          <a:bodyPr wrap="square" rtlCol="0">
            <a:spAutoFit/>
          </a:bodyPr>
          <a:lstStyle/>
          <a:p>
            <a:pPr algn="ctr"/>
            <a:r>
              <a:rPr lang="en-US" dirty="0">
                <a:solidFill>
                  <a:srgbClr val="7030A0"/>
                </a:solidFill>
                <a:latin typeface="+mj-lt"/>
              </a:rPr>
              <a:t>Complementary angle of site</a:t>
            </a:r>
            <a:endParaRPr lang="en-GR" dirty="0">
              <a:solidFill>
                <a:srgbClr val="7030A0"/>
              </a:solidFill>
              <a:latin typeface="+mj-lt"/>
            </a:endParaRPr>
          </a:p>
        </p:txBody>
      </p:sp>
      <p:sp>
        <p:nvSpPr>
          <p:cNvPr id="43" name="TextBox 42">
            <a:extLst>
              <a:ext uri="{FF2B5EF4-FFF2-40B4-BE49-F238E27FC236}">
                <a16:creationId xmlns:a16="http://schemas.microsoft.com/office/drawing/2014/main" id="{546C6097-9EDA-D1AD-251D-7F08FDB6AB49}"/>
              </a:ext>
            </a:extLst>
          </p:cNvPr>
          <p:cNvSpPr txBox="1"/>
          <p:nvPr/>
        </p:nvSpPr>
        <p:spPr>
          <a:xfrm rot="20438222">
            <a:off x="5380271" y="289000"/>
            <a:ext cx="1857600" cy="369332"/>
          </a:xfrm>
          <a:prstGeom prst="rect">
            <a:avLst/>
          </a:prstGeom>
          <a:noFill/>
        </p:spPr>
        <p:txBody>
          <a:bodyPr wrap="square" rtlCol="0">
            <a:spAutoFit/>
          </a:bodyPr>
          <a:lstStyle/>
          <a:p>
            <a:pPr algn="ctr"/>
            <a:r>
              <a:rPr lang="en-US" dirty="0">
                <a:latin typeface="+mj-lt"/>
              </a:rPr>
              <a:t>Line of elevation</a:t>
            </a:r>
            <a:endParaRPr lang="en-GR" dirty="0">
              <a:latin typeface="+mj-lt"/>
            </a:endParaRPr>
          </a:p>
        </p:txBody>
      </p:sp>
      <p:sp>
        <p:nvSpPr>
          <p:cNvPr id="44" name="Arc 43">
            <a:extLst>
              <a:ext uri="{FF2B5EF4-FFF2-40B4-BE49-F238E27FC236}">
                <a16:creationId xmlns:a16="http://schemas.microsoft.com/office/drawing/2014/main" id="{EE4E9099-E324-ABC1-B1E2-FEA2212D5B36}"/>
              </a:ext>
            </a:extLst>
          </p:cNvPr>
          <p:cNvSpPr/>
          <p:nvPr/>
        </p:nvSpPr>
        <p:spPr>
          <a:xfrm>
            <a:off x="3431010" y="339523"/>
            <a:ext cx="2511242" cy="2624231"/>
          </a:xfrm>
          <a:prstGeom prst="arc">
            <a:avLst>
              <a:gd name="adj1" fmla="val 19188027"/>
              <a:gd name="adj2" fmla="val 1960726"/>
            </a:avLst>
          </a:prstGeom>
          <a:ln>
            <a:solidFill>
              <a:schemeClr val="accent4">
                <a:lumMod val="50000"/>
              </a:schemeClr>
            </a:solidFill>
            <a:headEnd type="stealt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R"/>
          </a:p>
        </p:txBody>
      </p:sp>
      <p:sp>
        <p:nvSpPr>
          <p:cNvPr id="46" name="TextBox 45">
            <a:extLst>
              <a:ext uri="{FF2B5EF4-FFF2-40B4-BE49-F238E27FC236}">
                <a16:creationId xmlns:a16="http://schemas.microsoft.com/office/drawing/2014/main" id="{2A79CEFC-2250-9279-FE02-75BCC9093308}"/>
              </a:ext>
            </a:extLst>
          </p:cNvPr>
          <p:cNvSpPr txBox="1"/>
          <p:nvPr/>
        </p:nvSpPr>
        <p:spPr>
          <a:xfrm>
            <a:off x="5736524" y="2028804"/>
            <a:ext cx="1212438" cy="646331"/>
          </a:xfrm>
          <a:prstGeom prst="rect">
            <a:avLst/>
          </a:prstGeom>
          <a:noFill/>
        </p:spPr>
        <p:txBody>
          <a:bodyPr wrap="square" rtlCol="0">
            <a:spAutoFit/>
          </a:bodyPr>
          <a:lstStyle/>
          <a:p>
            <a:pPr algn="ctr"/>
            <a:r>
              <a:rPr lang="en-US" dirty="0">
                <a:solidFill>
                  <a:srgbClr val="8E8D17"/>
                </a:solidFill>
                <a:latin typeface="+mj-lt"/>
              </a:rPr>
              <a:t>Quadrant elevation</a:t>
            </a:r>
            <a:endParaRPr lang="en-GR" dirty="0">
              <a:solidFill>
                <a:srgbClr val="8E8D17"/>
              </a:solidFill>
              <a:latin typeface="+mj-lt"/>
            </a:endParaRPr>
          </a:p>
        </p:txBody>
      </p:sp>
      <p:pic>
        <p:nvPicPr>
          <p:cNvPr id="1026" name="Picture 2">
            <a:extLst>
              <a:ext uri="{FF2B5EF4-FFF2-40B4-BE49-F238E27FC236}">
                <a16:creationId xmlns:a16="http://schemas.microsoft.com/office/drawing/2014/main" id="{6DBD7617-A7FD-A377-C212-059FB6FC393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7778" r="97407">
                        <a14:foregroundMark x1="7870" y1="79352" x2="7870" y2="79352"/>
                        <a14:foregroundMark x1="94444" y1="51019" x2="94444" y2="51019"/>
                        <a14:foregroundMark x1="97407" y1="51944" x2="97407" y2="51944"/>
                      </a14:backgroundRemoval>
                    </a14:imgEffect>
                  </a14:imgLayer>
                </a14:imgProps>
              </a:ext>
              <a:ext uri="{28A0092B-C50C-407E-A947-70E740481C1C}">
                <a14:useLocalDpi xmlns:a14="http://schemas.microsoft.com/office/drawing/2010/main" val="0"/>
              </a:ext>
            </a:extLst>
          </a:blip>
          <a:srcRect/>
          <a:stretch>
            <a:fillRect/>
          </a:stretch>
        </p:blipFill>
        <p:spPr bwMode="auto">
          <a:xfrm>
            <a:off x="6688312" y="675442"/>
            <a:ext cx="939140" cy="939140"/>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04E1F047-9E22-9B24-F4EE-684E42D6C4E7}"/>
              </a:ext>
            </a:extLst>
          </p:cNvPr>
          <p:cNvSpPr txBox="1"/>
          <p:nvPr/>
        </p:nvSpPr>
        <p:spPr>
          <a:xfrm rot="20264053">
            <a:off x="3490875" y="708842"/>
            <a:ext cx="1857600" cy="369332"/>
          </a:xfrm>
          <a:prstGeom prst="rect">
            <a:avLst/>
          </a:prstGeom>
          <a:noFill/>
        </p:spPr>
        <p:txBody>
          <a:bodyPr wrap="square" rtlCol="0">
            <a:spAutoFit/>
          </a:bodyPr>
          <a:lstStyle/>
          <a:p>
            <a:pPr algn="ctr"/>
            <a:r>
              <a:rPr lang="en-US" dirty="0">
                <a:latin typeface="+mj-lt"/>
              </a:rPr>
              <a:t>Line of departure</a:t>
            </a:r>
            <a:endParaRPr lang="en-GR" dirty="0">
              <a:latin typeface="+mj-lt"/>
            </a:endParaRPr>
          </a:p>
        </p:txBody>
      </p:sp>
      <p:sp>
        <p:nvSpPr>
          <p:cNvPr id="3" name="Content Placeholder 2">
            <a:extLst>
              <a:ext uri="{FF2B5EF4-FFF2-40B4-BE49-F238E27FC236}">
                <a16:creationId xmlns:a16="http://schemas.microsoft.com/office/drawing/2014/main" id="{236E3135-2EC6-8811-0CC0-363B6F1E5F3F}"/>
              </a:ext>
            </a:extLst>
          </p:cNvPr>
          <p:cNvSpPr>
            <a:spLocks noGrp="1"/>
          </p:cNvSpPr>
          <p:nvPr>
            <p:ph idx="1"/>
          </p:nvPr>
        </p:nvSpPr>
        <p:spPr>
          <a:xfrm>
            <a:off x="838200" y="3194305"/>
            <a:ext cx="9321800" cy="2982657"/>
          </a:xfrm>
        </p:spPr>
        <p:txBody>
          <a:bodyPr>
            <a:normAutofit fontScale="77500" lnSpcReduction="20000"/>
          </a:bodyPr>
          <a:lstStyle/>
          <a:p>
            <a:pPr marL="0" indent="0" algn="ctr">
              <a:buNone/>
            </a:pPr>
            <a:r>
              <a:rPr lang="en-GR" b="1" u="sng" dirty="0">
                <a:latin typeface="+mj-lt"/>
              </a:rPr>
              <a:t>Non rigidity of the trajectory</a:t>
            </a:r>
          </a:p>
          <a:p>
            <a:pPr algn="just"/>
            <a:r>
              <a:rPr lang="el-GR" dirty="0">
                <a:latin typeface="+mj-lt"/>
              </a:rPr>
              <a:t>Όταν ο στόχος βρίσκεται σε διαφορετικό υψόμετρο από το ΠΒ, για εύρεση της γωνίας ύψωσης της κάνης πρέπει να συνεκτιμηθεί η  </a:t>
            </a:r>
            <a:r>
              <a:rPr lang="en-US" dirty="0">
                <a:latin typeface="+mj-lt"/>
              </a:rPr>
              <a:t>angle of sight</a:t>
            </a:r>
            <a:r>
              <a:rPr lang="el-GR" dirty="0">
                <a:latin typeface="+mj-lt"/>
              </a:rPr>
              <a:t>. </a:t>
            </a:r>
          </a:p>
          <a:p>
            <a:pPr algn="just"/>
            <a:r>
              <a:rPr lang="el-GR" dirty="0">
                <a:latin typeface="+mj-lt"/>
              </a:rPr>
              <a:t>Επειδή η </a:t>
            </a:r>
            <a:r>
              <a:rPr lang="en-US" dirty="0">
                <a:latin typeface="+mj-lt"/>
              </a:rPr>
              <a:t>slant range </a:t>
            </a:r>
            <a:r>
              <a:rPr lang="el-GR" dirty="0">
                <a:latin typeface="+mj-lt"/>
              </a:rPr>
              <a:t>είναι μεγαλύτερη </a:t>
            </a:r>
            <a:r>
              <a:rPr lang="el-GR" dirty="0" err="1">
                <a:latin typeface="+mj-lt"/>
              </a:rPr>
              <a:t>απ</a:t>
            </a:r>
            <a:r>
              <a:rPr lang="en-US" dirty="0" err="1">
                <a:latin typeface="+mj-lt"/>
              </a:rPr>
              <a:t>ό</a:t>
            </a:r>
            <a:r>
              <a:rPr lang="el-GR" dirty="0">
                <a:latin typeface="+mj-lt"/>
              </a:rPr>
              <a:t> την </a:t>
            </a:r>
            <a:r>
              <a:rPr lang="en-US" dirty="0">
                <a:latin typeface="+mj-lt"/>
              </a:rPr>
              <a:t>surface range</a:t>
            </a:r>
            <a:r>
              <a:rPr lang="el-GR" dirty="0">
                <a:latin typeface="+mj-lt"/>
              </a:rPr>
              <a:t>,</a:t>
            </a:r>
            <a:r>
              <a:rPr lang="en-US" dirty="0">
                <a:latin typeface="+mj-lt"/>
              </a:rPr>
              <a:t> </a:t>
            </a:r>
            <a:r>
              <a:rPr lang="el-GR" dirty="0">
                <a:latin typeface="+mj-lt"/>
              </a:rPr>
              <a:t>η τροχιά της πρώτης δεν μπορεί να </a:t>
            </a:r>
            <a:r>
              <a:rPr lang="el-GR" dirty="0" err="1">
                <a:latin typeface="+mj-lt"/>
              </a:rPr>
              <a:t>συμπέσει</a:t>
            </a:r>
            <a:r>
              <a:rPr lang="el-GR" dirty="0">
                <a:latin typeface="+mj-lt"/>
              </a:rPr>
              <a:t> με τη δεύτερη με απλή περιστροφή. Αυτή η ιδιαιτερότητα καλείται μη ακαμψία της τροχιάς. Το μέγεθος της απαιτούμενης γωνιακής διόρθωσης (</a:t>
            </a:r>
            <a:r>
              <a:rPr lang="en-US" dirty="0">
                <a:latin typeface="+mj-lt"/>
              </a:rPr>
              <a:t>complementary angle of sight) </a:t>
            </a:r>
            <a:r>
              <a:rPr lang="el-GR" dirty="0">
                <a:latin typeface="+mj-lt"/>
              </a:rPr>
              <a:t>επηρεάζεται από την </a:t>
            </a:r>
            <a:r>
              <a:rPr lang="en-US" dirty="0">
                <a:latin typeface="+mj-lt"/>
              </a:rPr>
              <a:t>slant range, </a:t>
            </a:r>
            <a:r>
              <a:rPr lang="el-GR" dirty="0">
                <a:latin typeface="+mj-lt"/>
              </a:rPr>
              <a:t>την υψομετρική διαφορά ΠΒ-στόχου, τη γωνία καθόδου του βλήματος, και την αρχική ταχύτητα του βλήματος. </a:t>
            </a:r>
            <a:endParaRPr lang="en-GR" dirty="0">
              <a:latin typeface="+mj-lt"/>
            </a:endParaRPr>
          </a:p>
        </p:txBody>
      </p:sp>
    </p:spTree>
    <p:extLst>
      <p:ext uri="{BB962C8B-B14F-4D97-AF65-F5344CB8AC3E}">
        <p14:creationId xmlns:p14="http://schemas.microsoft.com/office/powerpoint/2010/main" val="733316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ENDER4.jpg719f543b-8cff-4489-866f-62fc2f7aec79Original.jpg">
            <a:extLst>
              <a:ext uri="{FF2B5EF4-FFF2-40B4-BE49-F238E27FC236}">
                <a16:creationId xmlns:a16="http://schemas.microsoft.com/office/drawing/2014/main" id="{EF04A765-561C-5927-BD32-A747BEA9447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3762" y1="19750" x2="53762" y2="19750"/>
                      </a14:backgroundRemoval>
                    </a14:imgEffect>
                  </a14:imgLayer>
                </a14:imgProps>
              </a:ext>
              <a:ext uri="{28A0092B-C50C-407E-A947-70E740481C1C}">
                <a14:useLocalDpi xmlns:a14="http://schemas.microsoft.com/office/drawing/2010/main" val="0"/>
              </a:ext>
            </a:extLst>
          </a:blip>
          <a:srcRect l="11389" t="23469" r="10000" b="12837"/>
          <a:stretch/>
        </p:blipFill>
        <p:spPr>
          <a:xfrm>
            <a:off x="8225922" y="1599307"/>
            <a:ext cx="2094522" cy="1451240"/>
          </a:xfrm>
          <a:prstGeom prst="rect">
            <a:avLst/>
          </a:prstGeom>
          <a:noFill/>
        </p:spPr>
      </p:pic>
      <p:cxnSp>
        <p:nvCxnSpPr>
          <p:cNvPr id="1059" name="Straight Connector 1058">
            <a:extLst>
              <a:ext uri="{FF2B5EF4-FFF2-40B4-BE49-F238E27FC236}">
                <a16:creationId xmlns:a16="http://schemas.microsoft.com/office/drawing/2014/main" id="{57167E29-3526-CC7D-B11B-47FD8D2D8535}"/>
              </a:ext>
            </a:extLst>
          </p:cNvPr>
          <p:cNvCxnSpPr>
            <a:cxnSpLocks/>
          </p:cNvCxnSpPr>
          <p:nvPr/>
        </p:nvCxnSpPr>
        <p:spPr>
          <a:xfrm flipV="1">
            <a:off x="8733269" y="420706"/>
            <a:ext cx="0" cy="1269083"/>
          </a:xfrm>
          <a:prstGeom prst="line">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1056" name="Straight Connector 1055">
            <a:extLst>
              <a:ext uri="{FF2B5EF4-FFF2-40B4-BE49-F238E27FC236}">
                <a16:creationId xmlns:a16="http://schemas.microsoft.com/office/drawing/2014/main" id="{17DE9004-6294-6B19-44CE-B5D916BADA23}"/>
              </a:ext>
            </a:extLst>
          </p:cNvPr>
          <p:cNvCxnSpPr>
            <a:cxnSpLocks/>
          </p:cNvCxnSpPr>
          <p:nvPr/>
        </p:nvCxnSpPr>
        <p:spPr>
          <a:xfrm>
            <a:off x="8738601" y="1690595"/>
            <a:ext cx="1306666" cy="0"/>
          </a:xfrm>
          <a:prstGeom prst="line">
            <a:avLst/>
          </a:prstGeom>
          <a:ln>
            <a:tailEnd type="stealth"/>
          </a:ln>
        </p:spPr>
        <p:style>
          <a:lnRef idx="1">
            <a:schemeClr val="accent1"/>
          </a:lnRef>
          <a:fillRef idx="0">
            <a:schemeClr val="accent1"/>
          </a:fillRef>
          <a:effectRef idx="0">
            <a:schemeClr val="accent1"/>
          </a:effectRef>
          <a:fontRef idx="minor">
            <a:schemeClr val="tx1"/>
          </a:fontRef>
        </p:style>
      </p:cxnSp>
      <p:pic>
        <p:nvPicPr>
          <p:cNvPr id="11" name="Picture 6">
            <a:extLst>
              <a:ext uri="{FF2B5EF4-FFF2-40B4-BE49-F238E27FC236}">
                <a16:creationId xmlns:a16="http://schemas.microsoft.com/office/drawing/2014/main" id="{57D867E2-D2D2-20B6-3416-35737406135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8475" r="90715">
                        <a14:foregroundMark x1="8475" y1="61296" x2="8475" y2="61296"/>
                        <a14:foregroundMark x1="90715" y1="61111" x2="90715" y2="61111"/>
                        <a14:foregroundMark x1="8622" y1="25000" x2="8622" y2="25000"/>
                      </a14:backgroundRemoval>
                    </a14:imgEffect>
                  </a14:imgLayer>
                </a14:imgProps>
              </a:ext>
              <a:ext uri="{28A0092B-C50C-407E-A947-70E740481C1C}">
                <a14:useLocalDpi xmlns:a14="http://schemas.microsoft.com/office/drawing/2010/main" val="0"/>
              </a:ext>
            </a:extLst>
          </a:blip>
          <a:srcRect b="-1297"/>
          <a:stretch/>
        </p:blipFill>
        <p:spPr bwMode="auto">
          <a:xfrm flipH="1">
            <a:off x="71734" y="2048466"/>
            <a:ext cx="1412283" cy="113840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2841209B-7685-3517-3BC5-AA8E36495382}"/>
              </a:ext>
            </a:extLst>
          </p:cNvPr>
          <p:cNvCxnSpPr/>
          <p:nvPr/>
        </p:nvCxnSpPr>
        <p:spPr>
          <a:xfrm>
            <a:off x="1771653" y="2667676"/>
            <a:ext cx="83883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DF7F03A-00EB-79B9-F2DD-73DF15513C8D}"/>
              </a:ext>
            </a:extLst>
          </p:cNvPr>
          <p:cNvSpPr txBox="1"/>
          <p:nvPr/>
        </p:nvSpPr>
        <p:spPr>
          <a:xfrm flipH="1">
            <a:off x="1142093" y="2335164"/>
            <a:ext cx="724694" cy="369332"/>
          </a:xfrm>
          <a:prstGeom prst="rect">
            <a:avLst/>
          </a:prstGeom>
          <a:noFill/>
        </p:spPr>
        <p:txBody>
          <a:bodyPr wrap="square" rtlCol="0">
            <a:spAutoFit/>
          </a:bodyPr>
          <a:lstStyle/>
          <a:p>
            <a:pPr algn="ctr"/>
            <a:r>
              <a:rPr lang="en-US" dirty="0">
                <a:latin typeface="+mj-lt"/>
              </a:rPr>
              <a:t>origin</a:t>
            </a:r>
            <a:endParaRPr lang="en-GR" dirty="0">
              <a:latin typeface="+mj-lt"/>
            </a:endParaRPr>
          </a:p>
        </p:txBody>
      </p:sp>
      <p:sp>
        <p:nvSpPr>
          <p:cNvPr id="5" name="Rectangle 4">
            <a:extLst>
              <a:ext uri="{FF2B5EF4-FFF2-40B4-BE49-F238E27FC236}">
                <a16:creationId xmlns:a16="http://schemas.microsoft.com/office/drawing/2014/main" id="{1B19249D-B2AA-08B0-6490-714F098BEDA7}"/>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100" dirty="0">
                <a:solidFill>
                  <a:schemeClr val="bg1"/>
                </a:solidFill>
                <a:effectLst>
                  <a:outerShdw blurRad="50800" dist="38100" dir="2700000" algn="tl" rotWithShape="0">
                    <a:prstClr val="black">
                      <a:alpha val="40000"/>
                    </a:prstClr>
                  </a:outerShdw>
                </a:effectLst>
              </a:rPr>
              <a:t>Εισαγωγή</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Έννοια και χρησιμότητα</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Γεωμετρία  βολής</a:t>
            </a:r>
            <a:endParaRPr lang="en-US" sz="1100" dirty="0">
              <a:solidFill>
                <a:schemeClr val="bg1"/>
              </a:solidFill>
              <a:effectLst>
                <a:outerShdw blurRad="50800" dist="38100" dir="2700000" algn="tl" rotWithShape="0">
                  <a:prstClr val="black">
                    <a:alpha val="40000"/>
                  </a:prstClr>
                </a:outerShdw>
              </a:effectLst>
            </a:endParaRP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Intrinsic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Initial elements</a:t>
            </a:r>
          </a:p>
          <a:p>
            <a:pPr marL="804150" lvl="2" indent="-285750">
              <a:buFont typeface="Arial"/>
              <a:buChar char="•"/>
            </a:pPr>
            <a:r>
              <a:rPr lang="en-US" sz="1100" dirty="0">
                <a:solidFill>
                  <a:srgbClr val="FF0000"/>
                </a:solidFill>
                <a:effectLst>
                  <a:outerShdw blurRad="50800" dist="38100" dir="2700000" algn="tl" rotWithShape="0">
                    <a:prstClr val="black">
                      <a:alpha val="40000"/>
                    </a:prstClr>
                  </a:outerShdw>
                </a:effectLst>
              </a:rPr>
              <a:t>Terminal elements</a:t>
            </a:r>
            <a:endParaRPr lang="el-GR" sz="1100" dirty="0">
              <a:solidFill>
                <a:srgbClr val="FF0000"/>
              </a:solidFill>
              <a:effectLst>
                <a:outerShdw blurRad="50800" dist="38100" dir="2700000" algn="tl" rotWithShape="0">
                  <a:prstClr val="black">
                    <a:alpha val="40000"/>
                  </a:prstClr>
                </a:outerShdw>
              </a:effectLst>
            </a:endParaRPr>
          </a:p>
          <a:p>
            <a:pPr marL="285750" indent="-285750">
              <a:buFont typeface="Arial"/>
              <a:buChar char="•"/>
            </a:pPr>
            <a:r>
              <a:rPr lang="el-GR" sz="1100" dirty="0">
                <a:effectLst>
                  <a:outerShdw blurRad="50800" dist="38100" dir="2700000" algn="tl" rotWithShape="0">
                    <a:prstClr val="black">
                      <a:alpha val="40000"/>
                    </a:prstClr>
                  </a:outerShdw>
                </a:effectLst>
              </a:rPr>
              <a:t>Αρχές σχεδίασης</a:t>
            </a:r>
          </a:p>
          <a:p>
            <a:pPr marL="285750" indent="-285750">
              <a:buFont typeface="Arial"/>
              <a:buChar char="•"/>
            </a:pPr>
            <a:r>
              <a:rPr lang="el-GR" sz="1100" dirty="0">
                <a:effectLst>
                  <a:outerShdw blurRad="50800" dist="38100" dir="2700000" algn="tl" rotWithShape="0">
                    <a:prstClr val="black">
                      <a:alpha val="40000"/>
                    </a:prstClr>
                  </a:outerShdw>
                </a:effectLst>
              </a:rPr>
              <a:t>Δομή</a:t>
            </a:r>
          </a:p>
          <a:p>
            <a:pPr marL="285750" indent="-285750">
              <a:buFont typeface="Arial"/>
              <a:buChar char="•"/>
            </a:pPr>
            <a:r>
              <a:rPr lang="el-GR" sz="1100" dirty="0">
                <a:effectLst>
                  <a:outerShdw blurRad="50800" dist="38100" dir="2700000" algn="tl" rotWithShape="0">
                    <a:prstClr val="black">
                      <a:alpha val="40000"/>
                    </a:prstClr>
                  </a:outerShdw>
                </a:effectLst>
              </a:rPr>
              <a:t>Παραδοχές</a:t>
            </a:r>
          </a:p>
          <a:p>
            <a:pPr marL="285750" indent="-285750">
              <a:buFont typeface="Arial"/>
              <a:buChar char="•"/>
            </a:pPr>
            <a:r>
              <a:rPr lang="el-GR" sz="1100" dirty="0">
                <a:effectLst>
                  <a:outerShdw blurRad="50800" dist="38100" dir="2700000" algn="tl" rotWithShape="0">
                    <a:prstClr val="black">
                      <a:alpha val="40000"/>
                    </a:prstClr>
                  </a:outerShdw>
                </a:effectLst>
              </a:rPr>
              <a:t>Διορθώσεις για μη ΚΣ</a:t>
            </a:r>
          </a:p>
          <a:p>
            <a:pPr marL="285750" indent="-285750">
              <a:buFont typeface="Arial"/>
              <a:buChar char="•"/>
            </a:pPr>
            <a:r>
              <a:rPr lang="en-US" sz="1100" dirty="0">
                <a:effectLst>
                  <a:outerShdw blurRad="50800" dist="38100" dir="2700000" algn="tl" rotWithShape="0">
                    <a:prstClr val="black">
                      <a:alpha val="40000"/>
                    </a:prstClr>
                  </a:outerShdw>
                </a:effectLst>
              </a:rPr>
              <a:t>Homework</a:t>
            </a:r>
            <a:r>
              <a:rPr lang="el-GR" sz="1100" dirty="0">
                <a:effectLst>
                  <a:outerShdw blurRad="50800" dist="38100" dir="2700000" algn="tl" rotWithShape="0">
                    <a:prstClr val="black">
                      <a:alpha val="40000"/>
                    </a:prstClr>
                  </a:outerShdw>
                </a:effectLst>
              </a:rPr>
              <a:t> </a:t>
            </a:r>
            <a:endParaRPr lang="en-US" sz="1100" dirty="0">
              <a:effectLst>
                <a:outerShdw blurRad="50800" dist="38100" dir="2700000" algn="tl" rotWithShape="0">
                  <a:prstClr val="black">
                    <a:alpha val="40000"/>
                  </a:prstClr>
                </a:outerShdw>
              </a:effectLst>
            </a:endParaRPr>
          </a:p>
        </p:txBody>
      </p:sp>
      <p:cxnSp>
        <p:nvCxnSpPr>
          <p:cNvPr id="30" name="Straight Connector 29">
            <a:extLst>
              <a:ext uri="{FF2B5EF4-FFF2-40B4-BE49-F238E27FC236}">
                <a16:creationId xmlns:a16="http://schemas.microsoft.com/office/drawing/2014/main" id="{E615DFD0-9D24-AB97-3099-496D311BCA8F}"/>
              </a:ext>
            </a:extLst>
          </p:cNvPr>
          <p:cNvCxnSpPr/>
          <p:nvPr/>
        </p:nvCxnSpPr>
        <p:spPr>
          <a:xfrm>
            <a:off x="1396312" y="2327730"/>
            <a:ext cx="8388347"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2737F08-26DD-8C6D-DDD2-D8FD0413151E}"/>
              </a:ext>
            </a:extLst>
          </p:cNvPr>
          <p:cNvSpPr txBox="1"/>
          <p:nvPr/>
        </p:nvSpPr>
        <p:spPr>
          <a:xfrm>
            <a:off x="1905995" y="2297889"/>
            <a:ext cx="1774667" cy="369332"/>
          </a:xfrm>
          <a:prstGeom prst="rect">
            <a:avLst/>
          </a:prstGeom>
          <a:noFill/>
        </p:spPr>
        <p:txBody>
          <a:bodyPr wrap="square" rtlCol="0">
            <a:spAutoFit/>
          </a:bodyPr>
          <a:lstStyle/>
          <a:p>
            <a:pPr algn="ctr"/>
            <a:r>
              <a:rPr lang="en-US" dirty="0">
                <a:solidFill>
                  <a:srgbClr val="FF0000"/>
                </a:solidFill>
                <a:latin typeface="+mj-lt"/>
              </a:rPr>
              <a:t>Angle of site</a:t>
            </a:r>
            <a:endParaRPr lang="en-GR" dirty="0">
              <a:solidFill>
                <a:srgbClr val="FF0000"/>
              </a:solidFill>
              <a:latin typeface="+mj-lt"/>
            </a:endParaRPr>
          </a:p>
        </p:txBody>
      </p:sp>
      <p:graphicFrame>
        <p:nvGraphicFramePr>
          <p:cNvPr id="2" name="Content Placeholder 12">
            <a:extLst>
              <a:ext uri="{FF2B5EF4-FFF2-40B4-BE49-F238E27FC236}">
                <a16:creationId xmlns:a16="http://schemas.microsoft.com/office/drawing/2014/main" id="{9AAC8FD2-6824-4D47-DACF-1E05D7EAD1BC}"/>
              </a:ext>
            </a:extLst>
          </p:cNvPr>
          <p:cNvGraphicFramePr>
            <a:graphicFrameLocks noGrp="1"/>
          </p:cNvGraphicFramePr>
          <p:nvPr>
            <p:ph idx="1"/>
            <p:extLst>
              <p:ext uri="{D42A27DB-BD31-4B8C-83A1-F6EECF244321}">
                <p14:modId xmlns:p14="http://schemas.microsoft.com/office/powerpoint/2010/main" val="2547666930"/>
              </p:ext>
            </p:extLst>
          </p:nvPr>
        </p:nvGraphicFramePr>
        <p:xfrm>
          <a:off x="247650" y="3460750"/>
          <a:ext cx="9925824" cy="2527468"/>
        </p:xfrm>
        <a:graphic>
          <a:graphicData uri="http://schemas.openxmlformats.org/drawingml/2006/table">
            <a:tbl>
              <a:tblPr firstRow="1" bandRow="1">
                <a:effectLst/>
                <a:tableStyleId>{2D5ABB26-0587-4C30-8999-92F81FD0307C}</a:tableStyleId>
              </a:tblPr>
              <a:tblGrid>
                <a:gridCol w="1899424">
                  <a:extLst>
                    <a:ext uri="{9D8B030D-6E8A-4147-A177-3AD203B41FA5}">
                      <a16:colId xmlns:a16="http://schemas.microsoft.com/office/drawing/2014/main" val="1015698446"/>
                    </a:ext>
                  </a:extLst>
                </a:gridCol>
                <a:gridCol w="1602059">
                  <a:extLst>
                    <a:ext uri="{9D8B030D-6E8A-4147-A177-3AD203B41FA5}">
                      <a16:colId xmlns:a16="http://schemas.microsoft.com/office/drawing/2014/main" val="1489014133"/>
                    </a:ext>
                  </a:extLst>
                </a:gridCol>
                <a:gridCol w="6424341">
                  <a:extLst>
                    <a:ext uri="{9D8B030D-6E8A-4147-A177-3AD203B41FA5}">
                      <a16:colId xmlns:a16="http://schemas.microsoft.com/office/drawing/2014/main" val="962521572"/>
                    </a:ext>
                  </a:extLst>
                </a:gridCol>
              </a:tblGrid>
              <a:tr h="363388">
                <a:tc>
                  <a:txBody>
                    <a:bodyPr/>
                    <a:lstStyle/>
                    <a:p>
                      <a:r>
                        <a:rPr lang="el-GR" sz="1400" b="1" baseline="0" dirty="0">
                          <a:solidFill>
                            <a:srgbClr val="FFFFFF"/>
                          </a:solidFill>
                          <a:effectLst>
                            <a:outerShdw blurRad="50800" dist="38100" dir="2700000" algn="tl" rotWithShape="0">
                              <a:prstClr val="black">
                                <a:alpha val="40000"/>
                              </a:prstClr>
                            </a:outerShdw>
                          </a:effectLst>
                          <a:latin typeface="+mj-lt"/>
                        </a:rPr>
                        <a:t>Αγγλικός όρος</a:t>
                      </a:r>
                      <a:endParaRPr lang="en-US" sz="1400" b="1" dirty="0">
                        <a:solidFill>
                          <a:srgbClr val="FFFFFF"/>
                        </a:solidFill>
                        <a:effectLst>
                          <a:outerShdw blurRad="50800" dist="38100" dir="2700000" algn="tl" rotWithShape="0">
                            <a:prstClr val="black">
                              <a:alpha val="40000"/>
                            </a:prstClr>
                          </a:outerShdw>
                        </a:effectLst>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solidFill>
                  </a:tcPr>
                </a:tc>
                <a:tc>
                  <a:txBody>
                    <a:bodyPr/>
                    <a:lstStyle/>
                    <a:p>
                      <a:r>
                        <a:rPr lang="el-GR" sz="1400" b="1" dirty="0">
                          <a:solidFill>
                            <a:srgbClr val="FFFFFF"/>
                          </a:solidFill>
                          <a:effectLst>
                            <a:outerShdw blurRad="50800" dist="38100" dir="2700000" algn="tl" rotWithShape="0">
                              <a:prstClr val="black">
                                <a:alpha val="40000"/>
                              </a:prstClr>
                            </a:outerShdw>
                          </a:effectLst>
                          <a:latin typeface="+mj-lt"/>
                        </a:rPr>
                        <a:t>Ελληνικός όρος</a:t>
                      </a:r>
                      <a:endParaRPr lang="en-US" sz="1400" b="1" dirty="0">
                        <a:solidFill>
                          <a:srgbClr val="FFFFFF"/>
                        </a:solidFill>
                        <a:effectLst>
                          <a:outerShdw blurRad="50800" dist="38100" dir="2700000" algn="tl" rotWithShape="0">
                            <a:prstClr val="black">
                              <a:alpha val="40000"/>
                            </a:prstClr>
                          </a:outerShdw>
                        </a:effectLst>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solidFill>
                  </a:tcPr>
                </a:tc>
                <a:tc>
                  <a:txBody>
                    <a:bodyPr/>
                    <a:lstStyle/>
                    <a:p>
                      <a:r>
                        <a:rPr lang="en-US" sz="1400" b="1" dirty="0" err="1">
                          <a:solidFill>
                            <a:schemeClr val="bg1"/>
                          </a:solidFill>
                          <a:effectLst>
                            <a:outerShdw blurRad="50800" dist="38100" dir="2700000" algn="tl" rotWithShape="0">
                              <a:prstClr val="black">
                                <a:alpha val="40000"/>
                              </a:prstClr>
                            </a:outerShdw>
                          </a:effectLst>
                          <a:latin typeface="+mj-lt"/>
                        </a:rPr>
                        <a:t>Έ</a:t>
                      </a:r>
                      <a:r>
                        <a:rPr lang="el-GR" sz="1400" b="1" dirty="0">
                          <a:solidFill>
                            <a:schemeClr val="bg1"/>
                          </a:solidFill>
                          <a:effectLst>
                            <a:outerShdw blurRad="50800" dist="38100" dir="2700000" algn="tl" rotWithShape="0">
                              <a:prstClr val="black">
                                <a:alpha val="40000"/>
                              </a:prstClr>
                            </a:outerShdw>
                          </a:effectLst>
                          <a:latin typeface="+mj-lt"/>
                        </a:rPr>
                        <a:t>ννοια</a:t>
                      </a:r>
                      <a:endParaRPr lang="en-US" sz="1400" b="1" dirty="0">
                        <a:solidFill>
                          <a:schemeClr val="bg1"/>
                        </a:solidFill>
                        <a:effectLst>
                          <a:outerShdw blurRad="50800" dist="38100" dir="2700000" algn="tl" rotWithShape="0">
                            <a:prstClr val="black">
                              <a:alpha val="40000"/>
                            </a:prstClr>
                          </a:outerShdw>
                        </a:effectLst>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FF"/>
                    </a:solidFill>
                  </a:tcPr>
                </a:tc>
                <a:extLst>
                  <a:ext uri="{0D108BD9-81ED-4DB2-BD59-A6C34878D82A}">
                    <a16:rowId xmlns:a16="http://schemas.microsoft.com/office/drawing/2014/main" val="135380111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baseline="0" dirty="0">
                          <a:solidFill>
                            <a:schemeClr val="tx1"/>
                          </a:solidFill>
                          <a:effectLst/>
                          <a:latin typeface="+mj-lt"/>
                          <a:ea typeface="+mn-ea"/>
                          <a:cs typeface="+mn-cs"/>
                        </a:rPr>
                        <a:t>Point of impact</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0" normalizeH="0" baseline="0" noProof="0" dirty="0">
                          <a:ln>
                            <a:noFill/>
                          </a:ln>
                          <a:solidFill>
                            <a:prstClr val="black"/>
                          </a:solidFill>
                          <a:effectLst/>
                          <a:uLnTx/>
                          <a:uFillTx/>
                          <a:latin typeface="Calibri Light" panose="020F0302020204030204"/>
                          <a:ea typeface="+mn-ea"/>
                          <a:cs typeface="+mn-cs"/>
                        </a:rPr>
                        <a:t>σημείο πρόσκρουσης</a:t>
                      </a:r>
                      <a:endParaRPr lang="en-US" sz="1400" b="1" kern="1200" dirty="0">
                        <a:solidFill>
                          <a:schemeClr val="tx1"/>
                        </a:solidFill>
                        <a:effectLst>
                          <a:outerShdw blurRad="50800" dist="38100" dir="2700000" algn="tl" rotWithShape="0">
                            <a:prstClr val="black">
                              <a:alpha val="40000"/>
                            </a:prstClr>
                          </a:outerShdw>
                        </a:effectLst>
                        <a:latin typeface="+mj-lt"/>
                        <a:ea typeface="+mn-ea"/>
                        <a:cs typeface="+mn-cs"/>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kumimoji="0" lang="el-GR" sz="1400" b="0" i="0" u="none" strike="noStrike" kern="1200" cap="none" spc="0" normalizeH="0" baseline="0" noProof="0" dirty="0">
                          <a:ln>
                            <a:noFill/>
                          </a:ln>
                          <a:solidFill>
                            <a:prstClr val="black"/>
                          </a:solidFill>
                          <a:effectLst/>
                          <a:uLnTx/>
                          <a:uFillTx/>
                          <a:latin typeface="Calibri Light" panose="020F0302020204030204"/>
                          <a:ea typeface="+mn-ea"/>
                          <a:cs typeface="+mn-cs"/>
                        </a:rPr>
                        <a:t>Το σημείο στο οποίο το βλήμα πλήττει το στόχο</a:t>
                      </a:r>
                      <a:endParaRPr lang="en-US" sz="1400" b="1" dirty="0">
                        <a:solidFill>
                          <a:schemeClr val="bg1"/>
                        </a:solidFill>
                        <a:effectLst>
                          <a:outerShdw blurRad="50800" dist="38100" dir="2700000" algn="tl" rotWithShape="0">
                            <a:prstClr val="black">
                              <a:alpha val="40000"/>
                            </a:prstClr>
                          </a:outerShdw>
                        </a:effectLst>
                        <a:latin typeface="+mj-lt"/>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6872361"/>
                  </a:ext>
                </a:extLst>
              </a:tr>
              <a:tr h="152400">
                <a:tc>
                  <a:txBody>
                    <a:bodyPr/>
                    <a:lstStyle/>
                    <a:p>
                      <a:r>
                        <a:rPr lang="en-US" sz="1400" b="0" baseline="0" dirty="0">
                          <a:solidFill>
                            <a:schemeClr val="tx1"/>
                          </a:solidFill>
                          <a:effectLst/>
                          <a:latin typeface="+mj-lt"/>
                        </a:rPr>
                        <a:t>Point of burst</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kumimoji="0" lang="el-GR" sz="1400" b="0" i="0" u="none" strike="noStrike" kern="1200" cap="none" spc="0" normalizeH="0" baseline="0" noProof="0" dirty="0">
                          <a:ln>
                            <a:noFill/>
                          </a:ln>
                          <a:solidFill>
                            <a:prstClr val="black"/>
                          </a:solidFill>
                          <a:effectLst/>
                          <a:uLnTx/>
                          <a:uFillTx/>
                          <a:latin typeface="Calibri Light" panose="020F0302020204030204"/>
                          <a:ea typeface="+mn-ea"/>
                          <a:cs typeface="+mn-cs"/>
                        </a:rPr>
                        <a:t>σημείο έκρηξης</a:t>
                      </a:r>
                      <a:endParaRPr lang="en-US" sz="1400" b="1" dirty="0">
                        <a:solidFill>
                          <a:schemeClr val="tx1"/>
                        </a:solidFill>
                        <a:effectLst>
                          <a:outerShdw blurRad="50800" dist="38100" dir="2700000" algn="tl" rotWithShape="0">
                            <a:prstClr val="black">
                              <a:alpha val="40000"/>
                            </a:prstClr>
                          </a:outerShdw>
                        </a:effectLst>
                        <a:latin typeface="+mj-lt"/>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kumimoji="0" lang="el-GR" sz="1400" b="0" i="0" u="none" strike="noStrike" kern="1200" cap="none" spc="0" normalizeH="0" baseline="0" noProof="0" dirty="0">
                          <a:ln>
                            <a:noFill/>
                          </a:ln>
                          <a:solidFill>
                            <a:prstClr val="black"/>
                          </a:solidFill>
                          <a:effectLst/>
                          <a:uLnTx/>
                          <a:uFillTx/>
                          <a:latin typeface="Calibri Light" panose="020F0302020204030204"/>
                          <a:ea typeface="+mn-ea"/>
                          <a:cs typeface="+mn-cs"/>
                        </a:rPr>
                        <a:t>Το σημείο (άνωθεν του στόχου) όπου ο Π/Σ προκαλεί έκρηξη του βλήματος</a:t>
                      </a:r>
                      <a:endParaRPr lang="en-US" sz="1400" b="1" dirty="0">
                        <a:solidFill>
                          <a:schemeClr val="bg1"/>
                        </a:solidFill>
                        <a:effectLst>
                          <a:outerShdw blurRad="50800" dist="38100" dir="2700000" algn="tl" rotWithShape="0">
                            <a:prstClr val="black">
                              <a:alpha val="40000"/>
                            </a:prstClr>
                          </a:outerShdw>
                        </a:effectLst>
                        <a:latin typeface="+mj-lt"/>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4726184"/>
                  </a:ext>
                </a:extLst>
              </a:tr>
              <a:tr h="123372">
                <a:tc>
                  <a:txBody>
                    <a:bodyPr/>
                    <a:lstStyle/>
                    <a:p>
                      <a:r>
                        <a:rPr lang="en-US" sz="1400" b="0" baseline="0" dirty="0">
                          <a:solidFill>
                            <a:schemeClr val="tx1"/>
                          </a:solidFill>
                          <a:effectLst/>
                          <a:latin typeface="+mj-lt"/>
                        </a:rPr>
                        <a:t>Line of fall</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kumimoji="0" lang="el-GR" sz="1400" b="0" i="0" u="none" strike="noStrike" kern="1200" cap="none" spc="0" normalizeH="0" baseline="0" noProof="0" dirty="0">
                          <a:ln>
                            <a:noFill/>
                          </a:ln>
                          <a:solidFill>
                            <a:prstClr val="black"/>
                          </a:solidFill>
                          <a:effectLst/>
                          <a:uLnTx/>
                          <a:uFillTx/>
                          <a:latin typeface="Calibri Light" panose="020F0302020204030204"/>
                          <a:ea typeface="+mn-ea"/>
                          <a:cs typeface="+mn-cs"/>
                        </a:rPr>
                        <a:t>Γραμμή πτώσης</a:t>
                      </a:r>
                      <a:endParaRPr lang="en-US" sz="1400" b="1" dirty="0">
                        <a:solidFill>
                          <a:schemeClr val="tx1"/>
                        </a:solidFill>
                        <a:effectLst>
                          <a:outerShdw blurRad="50800" dist="38100" dir="2700000" algn="tl" rotWithShape="0">
                            <a:prstClr val="black">
                              <a:alpha val="40000"/>
                            </a:prstClr>
                          </a:outerShdw>
                        </a:effectLst>
                        <a:latin typeface="+mj-lt"/>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kumimoji="0" lang="el-GR" sz="1400" b="0" i="0" u="none" strike="noStrike" kern="1200" cap="none" spc="0" normalizeH="0" baseline="0" noProof="0" dirty="0">
                          <a:ln>
                            <a:noFill/>
                          </a:ln>
                          <a:solidFill>
                            <a:prstClr val="black"/>
                          </a:solidFill>
                          <a:effectLst/>
                          <a:uLnTx/>
                          <a:uFillTx/>
                          <a:latin typeface="Calibri Light" panose="020F0302020204030204"/>
                          <a:ea typeface="+mn-ea"/>
                          <a:cs typeface="+mn-cs"/>
                        </a:rPr>
                        <a:t>Η ευθεία γραμμή που ε</a:t>
                      </a:r>
                      <a:r>
                        <a:rPr kumimoji="0" lang="en-US" sz="1400" b="0" i="0" u="none" strike="noStrike" kern="1200" cap="none" spc="0" normalizeH="0" baseline="0" noProof="0" dirty="0" err="1">
                          <a:ln>
                            <a:noFill/>
                          </a:ln>
                          <a:solidFill>
                            <a:prstClr val="black"/>
                          </a:solidFill>
                          <a:effectLst/>
                          <a:uLnTx/>
                          <a:uFillTx/>
                          <a:latin typeface="Calibri Light" panose="020F0302020204030204"/>
                          <a:ea typeface="+mn-ea"/>
                          <a:cs typeface="+mn-cs"/>
                        </a:rPr>
                        <a:t>ί</a:t>
                      </a:r>
                      <a:r>
                        <a:rPr kumimoji="0" lang="el-GR" sz="1400" b="0" i="0" u="none" strike="noStrike" kern="1200" cap="none" spc="0" normalizeH="0" baseline="0" noProof="0" dirty="0">
                          <a:ln>
                            <a:noFill/>
                          </a:ln>
                          <a:solidFill>
                            <a:prstClr val="black"/>
                          </a:solidFill>
                          <a:effectLst/>
                          <a:uLnTx/>
                          <a:uFillTx/>
                          <a:latin typeface="Calibri Light" panose="020F0302020204030204"/>
                          <a:ea typeface="+mn-ea"/>
                          <a:cs typeface="+mn-cs"/>
                        </a:rPr>
                        <a:t>ναι εφαπτόμενη στην τροχιά στο </a:t>
                      </a:r>
                      <a:r>
                        <a:rPr kumimoji="0" lang="en-US" sz="1400" b="0" i="0" u="none" strike="noStrike" kern="1200" cap="none" spc="0" normalizeH="0" baseline="0" noProof="0" dirty="0">
                          <a:ln>
                            <a:noFill/>
                          </a:ln>
                          <a:solidFill>
                            <a:prstClr val="black"/>
                          </a:solidFill>
                          <a:effectLst/>
                          <a:uLnTx/>
                          <a:uFillTx/>
                          <a:latin typeface="Calibri Light" panose="020F0302020204030204"/>
                          <a:ea typeface="+mn-ea"/>
                          <a:cs typeface="+mn-cs"/>
                        </a:rPr>
                        <a:t>level point</a:t>
                      </a:r>
                      <a:endParaRPr lang="en-US" sz="1400" b="1" dirty="0">
                        <a:solidFill>
                          <a:schemeClr val="bg1"/>
                        </a:solidFill>
                        <a:effectLst>
                          <a:outerShdw blurRad="50800" dist="38100" dir="2700000" algn="tl" rotWithShape="0">
                            <a:prstClr val="black">
                              <a:alpha val="40000"/>
                            </a:prstClr>
                          </a:outerShdw>
                        </a:effectLst>
                        <a:latin typeface="+mj-lt"/>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3952395437"/>
                  </a:ext>
                </a:extLst>
              </a:tr>
              <a:tr h="0">
                <a:tc>
                  <a:txBody>
                    <a:bodyPr/>
                    <a:lstStyle/>
                    <a:p>
                      <a:r>
                        <a:rPr lang="en-US" sz="1400" b="0" baseline="0" dirty="0">
                          <a:solidFill>
                            <a:schemeClr val="tx1"/>
                          </a:solidFill>
                          <a:effectLst/>
                          <a:latin typeface="+mj-lt"/>
                        </a:rPr>
                        <a:t>Line of impact</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kumimoji="0" lang="el-GR" sz="1400" b="0" i="0" u="none" strike="noStrike" kern="1200" cap="none" spc="0" normalizeH="0" baseline="0" noProof="0" dirty="0">
                          <a:ln>
                            <a:noFill/>
                          </a:ln>
                          <a:solidFill>
                            <a:prstClr val="black"/>
                          </a:solidFill>
                          <a:effectLst/>
                          <a:uLnTx/>
                          <a:uFillTx/>
                          <a:latin typeface="Calibri Light" panose="020F0302020204030204"/>
                          <a:ea typeface="+mn-ea"/>
                          <a:cs typeface="+mn-cs"/>
                        </a:rPr>
                        <a:t>Ευθεία πρόσκρουσης</a:t>
                      </a:r>
                      <a:endParaRPr lang="en-US" sz="1400" b="1" dirty="0">
                        <a:solidFill>
                          <a:schemeClr val="tx1"/>
                        </a:solidFill>
                        <a:effectLst>
                          <a:outerShdw blurRad="50800" dist="38100" dir="2700000" algn="tl" rotWithShape="0">
                            <a:prstClr val="black">
                              <a:alpha val="40000"/>
                            </a:prstClr>
                          </a:outerShdw>
                        </a:effectLst>
                        <a:latin typeface="+mj-lt"/>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kumimoji="0" lang="el-GR" sz="1400" b="0" i="0" u="none" strike="noStrike" kern="1200" cap="none" spc="0" normalizeH="0" baseline="0" noProof="0" dirty="0">
                          <a:ln>
                            <a:noFill/>
                          </a:ln>
                          <a:solidFill>
                            <a:prstClr val="black"/>
                          </a:solidFill>
                          <a:effectLst/>
                          <a:uLnTx/>
                          <a:uFillTx/>
                          <a:latin typeface="Calibri Light" panose="020F0302020204030204"/>
                          <a:ea typeface="+mn-ea"/>
                          <a:cs typeface="+mn-cs"/>
                        </a:rPr>
                        <a:t>Η ευθεία γραμμή που ε</a:t>
                      </a:r>
                      <a:r>
                        <a:rPr kumimoji="0" lang="en-US" sz="1400" b="0" i="0" u="none" strike="noStrike" kern="1200" cap="none" spc="0" normalizeH="0" baseline="0" noProof="0" dirty="0" err="1">
                          <a:ln>
                            <a:noFill/>
                          </a:ln>
                          <a:solidFill>
                            <a:prstClr val="black"/>
                          </a:solidFill>
                          <a:effectLst/>
                          <a:uLnTx/>
                          <a:uFillTx/>
                          <a:latin typeface="Calibri Light" panose="020F0302020204030204"/>
                          <a:ea typeface="+mn-ea"/>
                          <a:cs typeface="+mn-cs"/>
                        </a:rPr>
                        <a:t>ί</a:t>
                      </a:r>
                      <a:r>
                        <a:rPr kumimoji="0" lang="el-GR" sz="1400" b="0" i="0" u="none" strike="noStrike" kern="1200" cap="none" spc="0" normalizeH="0" baseline="0" noProof="0" dirty="0">
                          <a:ln>
                            <a:noFill/>
                          </a:ln>
                          <a:solidFill>
                            <a:prstClr val="black"/>
                          </a:solidFill>
                          <a:effectLst/>
                          <a:uLnTx/>
                          <a:uFillTx/>
                          <a:latin typeface="Calibri Light" panose="020F0302020204030204"/>
                          <a:ea typeface="+mn-ea"/>
                          <a:cs typeface="+mn-cs"/>
                        </a:rPr>
                        <a:t>ναι εφαπτόμενη στην τροχιά στο σημείο πρόσκρουσης</a:t>
                      </a:r>
                      <a:endParaRPr lang="en-US" sz="1400" b="1" dirty="0">
                        <a:solidFill>
                          <a:schemeClr val="bg1"/>
                        </a:solidFill>
                        <a:effectLst>
                          <a:outerShdw blurRad="50800" dist="38100" dir="2700000" algn="tl" rotWithShape="0">
                            <a:prstClr val="black">
                              <a:alpha val="40000"/>
                            </a:prstClr>
                          </a:outerShdw>
                        </a:effectLst>
                        <a:latin typeface="+mj-lt"/>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3959188101"/>
                  </a:ext>
                </a:extLst>
              </a:tr>
              <a:tr h="0">
                <a:tc>
                  <a:txBody>
                    <a:bodyPr/>
                    <a:lstStyle/>
                    <a:p>
                      <a:r>
                        <a:rPr lang="en-US" sz="1400" b="0" baseline="0" dirty="0">
                          <a:solidFill>
                            <a:schemeClr val="tx1"/>
                          </a:solidFill>
                          <a:effectLst/>
                          <a:latin typeface="+mj-lt"/>
                        </a:rPr>
                        <a:t>Angle of impact</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kumimoji="0" lang="el-GR" sz="1400" b="0" i="0" u="none" strike="noStrike" kern="1200" cap="none" spc="0" normalizeH="0" baseline="0" noProof="0" dirty="0">
                          <a:ln>
                            <a:noFill/>
                          </a:ln>
                          <a:solidFill>
                            <a:prstClr val="black"/>
                          </a:solidFill>
                          <a:effectLst/>
                          <a:uLnTx/>
                          <a:uFillTx/>
                          <a:latin typeface="Calibri Light" panose="020F0302020204030204"/>
                          <a:ea typeface="+mn-ea"/>
                          <a:cs typeface="+mn-cs"/>
                        </a:rPr>
                        <a:t>Γωνία πρόσκρουσης</a:t>
                      </a:r>
                      <a:endParaRPr lang="en-US" sz="1400" b="1" dirty="0">
                        <a:solidFill>
                          <a:schemeClr val="tx1"/>
                        </a:solidFill>
                        <a:effectLst>
                          <a:outerShdw blurRad="50800" dist="38100" dir="2700000" algn="tl" rotWithShape="0">
                            <a:prstClr val="black">
                              <a:alpha val="40000"/>
                            </a:prstClr>
                          </a:outerShdw>
                        </a:effectLst>
                        <a:latin typeface="+mj-lt"/>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kumimoji="0" lang="el-GR" sz="1400" b="0" i="0" u="none" strike="noStrike" kern="1200" cap="none" spc="0" normalizeH="0" baseline="0" noProof="0" dirty="0">
                          <a:ln>
                            <a:noFill/>
                          </a:ln>
                          <a:solidFill>
                            <a:prstClr val="black"/>
                          </a:solidFill>
                          <a:effectLst/>
                          <a:uLnTx/>
                          <a:uFillTx/>
                          <a:latin typeface="Calibri Light" panose="020F0302020204030204"/>
                          <a:ea typeface="+mn-ea"/>
                          <a:cs typeface="+mn-cs"/>
                        </a:rPr>
                        <a:t>Η γωνία (στο κατακόρυφο επίπεδο) στο σημείο πρόσκρουσης που σχηματίζει η ευθεία πρόσκρουσης και  το επίπεδο που είναι εφαπτόμενο στο σημείο πρόσκρουσης </a:t>
                      </a:r>
                      <a:endParaRPr lang="en-US" sz="1400" b="1" dirty="0">
                        <a:solidFill>
                          <a:schemeClr val="bg1"/>
                        </a:solidFill>
                        <a:effectLst>
                          <a:outerShdw blurRad="50800" dist="38100" dir="2700000" algn="tl" rotWithShape="0">
                            <a:prstClr val="black">
                              <a:alpha val="40000"/>
                            </a:prstClr>
                          </a:outerShdw>
                        </a:effectLst>
                        <a:latin typeface="+mj-lt"/>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3879132833"/>
                  </a:ext>
                </a:extLst>
              </a:tr>
            </a:tbl>
          </a:graphicData>
        </a:graphic>
      </p:graphicFrame>
      <p:sp>
        <p:nvSpPr>
          <p:cNvPr id="23" name="Arc 22">
            <a:extLst>
              <a:ext uri="{FF2B5EF4-FFF2-40B4-BE49-F238E27FC236}">
                <a16:creationId xmlns:a16="http://schemas.microsoft.com/office/drawing/2014/main" id="{C71D98D0-1DF1-2820-7579-FA626F2D09CB}"/>
              </a:ext>
            </a:extLst>
          </p:cNvPr>
          <p:cNvSpPr/>
          <p:nvPr/>
        </p:nvSpPr>
        <p:spPr>
          <a:xfrm>
            <a:off x="3286124" y="2033229"/>
            <a:ext cx="359451" cy="369333"/>
          </a:xfrm>
          <a:prstGeom prst="arc">
            <a:avLst>
              <a:gd name="adj1" fmla="val 19633316"/>
              <a:gd name="adj2" fmla="val 2298962"/>
            </a:avLst>
          </a:prstGeom>
          <a:ln>
            <a:solidFill>
              <a:srgbClr val="FF0000"/>
            </a:solidFill>
            <a:head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R"/>
          </a:p>
        </p:txBody>
      </p:sp>
      <p:sp>
        <p:nvSpPr>
          <p:cNvPr id="26" name="TextBox 25">
            <a:extLst>
              <a:ext uri="{FF2B5EF4-FFF2-40B4-BE49-F238E27FC236}">
                <a16:creationId xmlns:a16="http://schemas.microsoft.com/office/drawing/2014/main" id="{8D25395F-0275-8AD6-5296-6FB33E8DBE38}"/>
              </a:ext>
            </a:extLst>
          </p:cNvPr>
          <p:cNvSpPr txBox="1"/>
          <p:nvPr/>
        </p:nvSpPr>
        <p:spPr>
          <a:xfrm>
            <a:off x="2694044" y="914390"/>
            <a:ext cx="1184159" cy="369332"/>
          </a:xfrm>
          <a:prstGeom prst="rect">
            <a:avLst/>
          </a:prstGeom>
          <a:noFill/>
        </p:spPr>
        <p:txBody>
          <a:bodyPr wrap="square" rtlCol="0">
            <a:spAutoFit/>
          </a:bodyPr>
          <a:lstStyle/>
          <a:p>
            <a:pPr algn="ctr"/>
            <a:r>
              <a:rPr lang="en-US" dirty="0">
                <a:latin typeface="+mj-lt"/>
              </a:rPr>
              <a:t>trajectory</a:t>
            </a:r>
            <a:endParaRPr lang="en-GR" dirty="0">
              <a:latin typeface="+mj-lt"/>
            </a:endParaRPr>
          </a:p>
        </p:txBody>
      </p:sp>
      <p:cxnSp>
        <p:nvCxnSpPr>
          <p:cNvPr id="35" name="Straight Connector 34">
            <a:extLst>
              <a:ext uri="{FF2B5EF4-FFF2-40B4-BE49-F238E27FC236}">
                <a16:creationId xmlns:a16="http://schemas.microsoft.com/office/drawing/2014/main" id="{4F7F5FDA-5A3E-B9CC-8C49-8385FC152514}"/>
              </a:ext>
            </a:extLst>
          </p:cNvPr>
          <p:cNvCxnSpPr>
            <a:cxnSpLocks/>
          </p:cNvCxnSpPr>
          <p:nvPr/>
        </p:nvCxnSpPr>
        <p:spPr>
          <a:xfrm flipV="1">
            <a:off x="6526403" y="1293887"/>
            <a:ext cx="3234597" cy="1277516"/>
          </a:xfrm>
          <a:prstGeom prst="line">
            <a:avLst/>
          </a:prstGeom>
          <a:ln>
            <a:tailEnd type="stealth"/>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98C455EF-E5D1-FEA0-7AE0-127B5FE40C5C}"/>
              </a:ext>
            </a:extLst>
          </p:cNvPr>
          <p:cNvSpPr/>
          <p:nvPr/>
        </p:nvSpPr>
        <p:spPr>
          <a:xfrm>
            <a:off x="8462126" y="1421264"/>
            <a:ext cx="617094" cy="537478"/>
          </a:xfrm>
          <a:prstGeom prst="rect">
            <a:avLst/>
          </a:prstGeom>
          <a:solidFill>
            <a:schemeClr val="accent1">
              <a:alpha val="69000"/>
            </a:schemeClr>
          </a:solidFill>
          <a:effectLst>
            <a:outerShdw blurRad="50800" dist="50800" dir="5400000" algn="ctr" rotWithShape="0">
              <a:srgbClr val="000000">
                <a:alpha val="65000"/>
              </a:srgbClr>
            </a:outerShdw>
          </a:effectLst>
          <a:scene3d>
            <a:camera prst="orthographicFront">
              <a:rot lat="2400000" lon="3000000" rev="3600000"/>
            </a:camera>
            <a:lightRig rig="threePt" dir="t"/>
          </a:scene3d>
          <a:sp3d prstMaterial="matte"/>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9" name="Freeform 18">
            <a:extLst>
              <a:ext uri="{FF2B5EF4-FFF2-40B4-BE49-F238E27FC236}">
                <a16:creationId xmlns:a16="http://schemas.microsoft.com/office/drawing/2014/main" id="{924D7986-AFFB-FBD6-C314-25ADF72E9298}"/>
              </a:ext>
            </a:extLst>
          </p:cNvPr>
          <p:cNvSpPr/>
          <p:nvPr/>
        </p:nvSpPr>
        <p:spPr>
          <a:xfrm>
            <a:off x="1413862" y="236678"/>
            <a:ext cx="7361304" cy="2060848"/>
          </a:xfrm>
          <a:custGeom>
            <a:avLst/>
            <a:gdLst>
              <a:gd name="connsiteX0" fmla="*/ 0 w 7361304"/>
              <a:gd name="connsiteY0" fmla="*/ 2060848 h 2060848"/>
              <a:gd name="connsiteX1" fmla="*/ 4641156 w 7361304"/>
              <a:gd name="connsiteY1" fmla="*/ 9211 h 2060848"/>
              <a:gd name="connsiteX2" fmla="*/ 7361304 w 7361304"/>
              <a:gd name="connsiteY2" fmla="*/ 1446125 h 2060848"/>
            </a:gdLst>
            <a:ahLst/>
            <a:cxnLst>
              <a:cxn ang="0">
                <a:pos x="connsiteX0" y="connsiteY0"/>
              </a:cxn>
              <a:cxn ang="0">
                <a:pos x="connsiteX1" y="connsiteY1"/>
              </a:cxn>
              <a:cxn ang="0">
                <a:pos x="connsiteX2" y="connsiteY2"/>
              </a:cxn>
            </a:cxnLst>
            <a:rect l="l" t="t" r="r" b="b"/>
            <a:pathLst>
              <a:path w="7361304" h="2060848">
                <a:moveTo>
                  <a:pt x="0" y="2060848"/>
                </a:moveTo>
                <a:cubicBezTo>
                  <a:pt x="1707136" y="1086256"/>
                  <a:pt x="3414272" y="111665"/>
                  <a:pt x="4641156" y="9211"/>
                </a:cubicBezTo>
                <a:cubicBezTo>
                  <a:pt x="5868040" y="-93243"/>
                  <a:pt x="6614672" y="676441"/>
                  <a:pt x="7361304" y="1446125"/>
                </a:cubicBezTo>
              </a:path>
            </a:pathLst>
          </a:custGeom>
          <a:noFill/>
          <a:ln>
            <a:prstDash val="sysDot"/>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1" name="Freeform 20">
            <a:extLst>
              <a:ext uri="{FF2B5EF4-FFF2-40B4-BE49-F238E27FC236}">
                <a16:creationId xmlns:a16="http://schemas.microsoft.com/office/drawing/2014/main" id="{DE028DF3-342E-F02A-2256-CCBEC71EC74F}"/>
              </a:ext>
            </a:extLst>
          </p:cNvPr>
          <p:cNvSpPr/>
          <p:nvPr/>
        </p:nvSpPr>
        <p:spPr>
          <a:xfrm>
            <a:off x="8738601" y="1666640"/>
            <a:ext cx="635125" cy="995480"/>
          </a:xfrm>
          <a:custGeom>
            <a:avLst/>
            <a:gdLst>
              <a:gd name="connsiteX0" fmla="*/ 0 w 635125"/>
              <a:gd name="connsiteY0" fmla="*/ 0 h 995480"/>
              <a:gd name="connsiteX1" fmla="*/ 400895 w 635125"/>
              <a:gd name="connsiteY1" fmla="*/ 522515 h 995480"/>
              <a:gd name="connsiteX2" fmla="*/ 635125 w 635125"/>
              <a:gd name="connsiteY2" fmla="*/ 995480 h 995480"/>
            </a:gdLst>
            <a:ahLst/>
            <a:cxnLst>
              <a:cxn ang="0">
                <a:pos x="connsiteX0" y="connsiteY0"/>
              </a:cxn>
              <a:cxn ang="0">
                <a:pos x="connsiteX1" y="connsiteY1"/>
              </a:cxn>
              <a:cxn ang="0">
                <a:pos x="connsiteX2" y="connsiteY2"/>
              </a:cxn>
            </a:cxnLst>
            <a:rect l="l" t="t" r="r" b="b"/>
            <a:pathLst>
              <a:path w="635125" h="995480">
                <a:moveTo>
                  <a:pt x="0" y="0"/>
                </a:moveTo>
                <a:cubicBezTo>
                  <a:pt x="147520" y="178301"/>
                  <a:pt x="295041" y="356602"/>
                  <a:pt x="400895" y="522515"/>
                </a:cubicBezTo>
                <a:cubicBezTo>
                  <a:pt x="506749" y="688428"/>
                  <a:pt x="570937" y="841954"/>
                  <a:pt x="635125" y="995480"/>
                </a:cubicBezTo>
              </a:path>
            </a:pathLst>
          </a:custGeom>
          <a:noFill/>
          <a:ln>
            <a:solidFill>
              <a:schemeClr val="tx1"/>
            </a:solidFill>
            <a:prstDash val="dash"/>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pic>
        <p:nvPicPr>
          <p:cNvPr id="40" name="Picture 39" descr="1480x800.pngE3110809-8A3C-4F22-8434-3CC48B154B76Original.jpg">
            <a:extLst>
              <a:ext uri="{FF2B5EF4-FFF2-40B4-BE49-F238E27FC236}">
                <a16:creationId xmlns:a16="http://schemas.microsoft.com/office/drawing/2014/main" id="{C00A75C0-BF13-5391-D27A-B5DD4618646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875" b="97875" l="10000" r="90000">
                        <a14:foregroundMark x1="48919" y1="10375" x2="48919" y2="10375"/>
                        <a14:foregroundMark x1="50000" y1="8875" x2="50000" y2="8875"/>
                        <a14:foregroundMark x1="47703" y1="10750" x2="47703" y2="10750"/>
                        <a14:foregroundMark x1="48919" y1="8500" x2="48919" y2="8500"/>
                        <a14:foregroundMark x1="51081" y1="9375" x2="51081" y2="9375"/>
                        <a14:foregroundMark x1="50743" y1="8250" x2="50743" y2="8250"/>
                        <a14:foregroundMark x1="48311" y1="9125" x2="48311" y2="9125"/>
                        <a14:foregroundMark x1="51824" y1="9000" x2="51824" y2="9000"/>
                      </a14:backgroundRemoval>
                    </a14:imgEffect>
                  </a14:imgLayer>
                </a14:imgProps>
              </a:ext>
              <a:ext uri="{28A0092B-C50C-407E-A947-70E740481C1C}">
                <a14:useLocalDpi xmlns:a14="http://schemas.microsoft.com/office/drawing/2010/main" val="0"/>
              </a:ext>
            </a:extLst>
          </a:blip>
          <a:srcRect l="42639" r="43333"/>
          <a:stretch/>
        </p:blipFill>
        <p:spPr>
          <a:xfrm>
            <a:off x="8666072" y="1121869"/>
            <a:ext cx="147040" cy="656618"/>
          </a:xfrm>
          <a:prstGeom prst="rect">
            <a:avLst/>
          </a:prstGeom>
        </p:spPr>
      </p:pic>
      <p:cxnSp>
        <p:nvCxnSpPr>
          <p:cNvPr id="1044" name="Straight Connector 1043">
            <a:extLst>
              <a:ext uri="{FF2B5EF4-FFF2-40B4-BE49-F238E27FC236}">
                <a16:creationId xmlns:a16="http://schemas.microsoft.com/office/drawing/2014/main" id="{CAE16BA1-15B7-97C7-A979-46950FF0DB05}"/>
              </a:ext>
            </a:extLst>
          </p:cNvPr>
          <p:cNvCxnSpPr>
            <a:cxnSpLocks/>
          </p:cNvCxnSpPr>
          <p:nvPr/>
        </p:nvCxnSpPr>
        <p:spPr>
          <a:xfrm>
            <a:off x="7300269" y="109957"/>
            <a:ext cx="1349955" cy="1451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48" name="Arc 1047">
            <a:extLst>
              <a:ext uri="{FF2B5EF4-FFF2-40B4-BE49-F238E27FC236}">
                <a16:creationId xmlns:a16="http://schemas.microsoft.com/office/drawing/2014/main" id="{07894AF5-9425-08A4-5C29-53BB11633D10}"/>
              </a:ext>
            </a:extLst>
          </p:cNvPr>
          <p:cNvSpPr/>
          <p:nvPr/>
        </p:nvSpPr>
        <p:spPr>
          <a:xfrm>
            <a:off x="7403464" y="37889"/>
            <a:ext cx="2511242" cy="2624231"/>
          </a:xfrm>
          <a:prstGeom prst="arc">
            <a:avLst>
              <a:gd name="adj1" fmla="val 8568382"/>
              <a:gd name="adj2" fmla="val 13204301"/>
            </a:avLst>
          </a:prstGeom>
          <a:ln>
            <a:solidFill>
              <a:schemeClr val="accent4">
                <a:lumMod val="50000"/>
              </a:schemeClr>
            </a:solidFill>
            <a:headEnd type="stealth"/>
            <a:tailEnd type="stealt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R"/>
          </a:p>
        </p:txBody>
      </p:sp>
      <p:sp>
        <p:nvSpPr>
          <p:cNvPr id="1049" name="TextBox 1048">
            <a:extLst>
              <a:ext uri="{FF2B5EF4-FFF2-40B4-BE49-F238E27FC236}">
                <a16:creationId xmlns:a16="http://schemas.microsoft.com/office/drawing/2014/main" id="{5FE927FA-A6E6-A474-7878-B22C3E0B9658}"/>
              </a:ext>
            </a:extLst>
          </p:cNvPr>
          <p:cNvSpPr txBox="1"/>
          <p:nvPr/>
        </p:nvSpPr>
        <p:spPr>
          <a:xfrm>
            <a:off x="6297219" y="937197"/>
            <a:ext cx="1212438" cy="646331"/>
          </a:xfrm>
          <a:prstGeom prst="rect">
            <a:avLst/>
          </a:prstGeom>
          <a:noFill/>
        </p:spPr>
        <p:txBody>
          <a:bodyPr wrap="square" rtlCol="0">
            <a:spAutoFit/>
          </a:bodyPr>
          <a:lstStyle/>
          <a:p>
            <a:pPr algn="ctr"/>
            <a:r>
              <a:rPr lang="en-US" dirty="0">
                <a:solidFill>
                  <a:srgbClr val="8E8D17"/>
                </a:solidFill>
                <a:latin typeface="+mj-lt"/>
              </a:rPr>
              <a:t>Angle of impact</a:t>
            </a:r>
            <a:endParaRPr lang="en-GR" dirty="0">
              <a:solidFill>
                <a:srgbClr val="8E8D17"/>
              </a:solidFill>
              <a:latin typeface="+mj-lt"/>
            </a:endParaRPr>
          </a:p>
        </p:txBody>
      </p:sp>
      <p:sp>
        <p:nvSpPr>
          <p:cNvPr id="1050" name="TextBox 1049">
            <a:extLst>
              <a:ext uri="{FF2B5EF4-FFF2-40B4-BE49-F238E27FC236}">
                <a16:creationId xmlns:a16="http://schemas.microsoft.com/office/drawing/2014/main" id="{DF8CB34A-0F63-6A54-AA23-DA0B6EE254BC}"/>
              </a:ext>
            </a:extLst>
          </p:cNvPr>
          <p:cNvSpPr txBox="1"/>
          <p:nvPr/>
        </p:nvSpPr>
        <p:spPr>
          <a:xfrm>
            <a:off x="7621936" y="71847"/>
            <a:ext cx="1212438" cy="646331"/>
          </a:xfrm>
          <a:prstGeom prst="rect">
            <a:avLst/>
          </a:prstGeom>
          <a:noFill/>
        </p:spPr>
        <p:txBody>
          <a:bodyPr wrap="square" rtlCol="0">
            <a:spAutoFit/>
          </a:bodyPr>
          <a:lstStyle/>
          <a:p>
            <a:pPr algn="ctr"/>
            <a:r>
              <a:rPr lang="en-US" dirty="0">
                <a:latin typeface="+mj-lt"/>
              </a:rPr>
              <a:t>line of impact</a:t>
            </a:r>
            <a:endParaRPr lang="en-GR" dirty="0">
              <a:latin typeface="+mj-lt"/>
            </a:endParaRPr>
          </a:p>
        </p:txBody>
      </p:sp>
      <p:cxnSp>
        <p:nvCxnSpPr>
          <p:cNvPr id="1051" name="Straight Connector 1050">
            <a:extLst>
              <a:ext uri="{FF2B5EF4-FFF2-40B4-BE49-F238E27FC236}">
                <a16:creationId xmlns:a16="http://schemas.microsoft.com/office/drawing/2014/main" id="{ED0A886A-31F5-9815-B4EB-9BC3E929AAF2}"/>
              </a:ext>
            </a:extLst>
          </p:cNvPr>
          <p:cNvCxnSpPr>
            <a:cxnSpLocks/>
          </p:cNvCxnSpPr>
          <p:nvPr/>
        </p:nvCxnSpPr>
        <p:spPr>
          <a:xfrm>
            <a:off x="8658013" y="835577"/>
            <a:ext cx="712048" cy="1807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54" name="TextBox 1053">
            <a:extLst>
              <a:ext uri="{FF2B5EF4-FFF2-40B4-BE49-F238E27FC236}">
                <a16:creationId xmlns:a16="http://schemas.microsoft.com/office/drawing/2014/main" id="{91040D61-38CA-A6C3-5DB0-003B9C71153C}"/>
              </a:ext>
            </a:extLst>
          </p:cNvPr>
          <p:cNvSpPr txBox="1"/>
          <p:nvPr/>
        </p:nvSpPr>
        <p:spPr>
          <a:xfrm>
            <a:off x="9113614" y="2011684"/>
            <a:ext cx="1212438" cy="369332"/>
          </a:xfrm>
          <a:prstGeom prst="rect">
            <a:avLst/>
          </a:prstGeom>
          <a:noFill/>
        </p:spPr>
        <p:txBody>
          <a:bodyPr wrap="square" rtlCol="0">
            <a:spAutoFit/>
          </a:bodyPr>
          <a:lstStyle/>
          <a:p>
            <a:pPr algn="ctr"/>
            <a:r>
              <a:rPr lang="en-US" dirty="0">
                <a:latin typeface="+mj-lt"/>
              </a:rPr>
              <a:t>line of fall</a:t>
            </a:r>
            <a:endParaRPr lang="en-GR" dirty="0">
              <a:latin typeface="+mj-lt"/>
            </a:endParaRPr>
          </a:p>
        </p:txBody>
      </p:sp>
      <p:sp>
        <p:nvSpPr>
          <p:cNvPr id="1055" name="Arc 1054">
            <a:extLst>
              <a:ext uri="{FF2B5EF4-FFF2-40B4-BE49-F238E27FC236}">
                <a16:creationId xmlns:a16="http://schemas.microsoft.com/office/drawing/2014/main" id="{089A06C6-CEC4-62D0-1265-EC62CCABA3E5}"/>
              </a:ext>
            </a:extLst>
          </p:cNvPr>
          <p:cNvSpPr/>
          <p:nvPr/>
        </p:nvSpPr>
        <p:spPr>
          <a:xfrm>
            <a:off x="8783857" y="1896238"/>
            <a:ext cx="961734" cy="1119532"/>
          </a:xfrm>
          <a:prstGeom prst="arc">
            <a:avLst>
              <a:gd name="adj1" fmla="val 9195180"/>
              <a:gd name="adj2" fmla="val 14312837"/>
            </a:avLst>
          </a:prstGeom>
          <a:ln>
            <a:solidFill>
              <a:srgbClr val="7030A0"/>
            </a:solidFill>
            <a:headEnd type="stealth"/>
            <a:tailEnd type="stealt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R"/>
          </a:p>
        </p:txBody>
      </p:sp>
      <p:sp>
        <p:nvSpPr>
          <p:cNvPr id="8" name="TextBox 7">
            <a:extLst>
              <a:ext uri="{FF2B5EF4-FFF2-40B4-BE49-F238E27FC236}">
                <a16:creationId xmlns:a16="http://schemas.microsoft.com/office/drawing/2014/main" id="{37F532BB-CF06-9C24-11DC-717B7AB4F214}"/>
              </a:ext>
            </a:extLst>
          </p:cNvPr>
          <p:cNvSpPr txBox="1"/>
          <p:nvPr/>
        </p:nvSpPr>
        <p:spPr>
          <a:xfrm>
            <a:off x="9095516" y="2716996"/>
            <a:ext cx="1266825" cy="369332"/>
          </a:xfrm>
          <a:prstGeom prst="rect">
            <a:avLst/>
          </a:prstGeom>
          <a:noFill/>
        </p:spPr>
        <p:txBody>
          <a:bodyPr wrap="square" rtlCol="0">
            <a:spAutoFit/>
          </a:bodyPr>
          <a:lstStyle/>
          <a:p>
            <a:pPr algn="ctr"/>
            <a:r>
              <a:rPr lang="en-US" dirty="0">
                <a:latin typeface="+mj-lt"/>
              </a:rPr>
              <a:t>Level point</a:t>
            </a:r>
            <a:endParaRPr lang="en-GR" dirty="0">
              <a:latin typeface="+mj-lt"/>
            </a:endParaRPr>
          </a:p>
        </p:txBody>
      </p:sp>
      <p:sp>
        <p:nvSpPr>
          <p:cNvPr id="1062" name="TextBox 1061">
            <a:extLst>
              <a:ext uri="{FF2B5EF4-FFF2-40B4-BE49-F238E27FC236}">
                <a16:creationId xmlns:a16="http://schemas.microsoft.com/office/drawing/2014/main" id="{0E0CE73A-C1F8-A6E3-5BDC-10AD640A0154}"/>
              </a:ext>
            </a:extLst>
          </p:cNvPr>
          <p:cNvSpPr txBox="1"/>
          <p:nvPr/>
        </p:nvSpPr>
        <p:spPr>
          <a:xfrm>
            <a:off x="7467731" y="2342442"/>
            <a:ext cx="1446208" cy="369332"/>
          </a:xfrm>
          <a:prstGeom prst="rect">
            <a:avLst/>
          </a:prstGeom>
          <a:noFill/>
        </p:spPr>
        <p:txBody>
          <a:bodyPr wrap="square" rtlCol="0">
            <a:spAutoFit/>
          </a:bodyPr>
          <a:lstStyle/>
          <a:p>
            <a:pPr algn="ctr"/>
            <a:r>
              <a:rPr lang="en-US" dirty="0">
                <a:solidFill>
                  <a:srgbClr val="7030A0"/>
                </a:solidFill>
                <a:latin typeface="+mj-lt"/>
              </a:rPr>
              <a:t>Angle of fall</a:t>
            </a:r>
            <a:endParaRPr lang="en-GR" dirty="0">
              <a:solidFill>
                <a:srgbClr val="7030A0"/>
              </a:solidFill>
              <a:latin typeface="+mj-lt"/>
            </a:endParaRPr>
          </a:p>
        </p:txBody>
      </p:sp>
      <p:cxnSp>
        <p:nvCxnSpPr>
          <p:cNvPr id="24" name="Straight Connector 23">
            <a:extLst>
              <a:ext uri="{FF2B5EF4-FFF2-40B4-BE49-F238E27FC236}">
                <a16:creationId xmlns:a16="http://schemas.microsoft.com/office/drawing/2014/main" id="{98458CB6-D196-75E3-7505-0BF04D57C505}"/>
              </a:ext>
            </a:extLst>
          </p:cNvPr>
          <p:cNvCxnSpPr>
            <a:cxnSpLocks/>
          </p:cNvCxnSpPr>
          <p:nvPr/>
        </p:nvCxnSpPr>
        <p:spPr>
          <a:xfrm flipV="1">
            <a:off x="1396312" y="1679801"/>
            <a:ext cx="7269760" cy="6377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0310DA9-E8C4-924E-F36C-4091F07F92B8}"/>
              </a:ext>
            </a:extLst>
          </p:cNvPr>
          <p:cNvSpPr txBox="1"/>
          <p:nvPr/>
        </p:nvSpPr>
        <p:spPr>
          <a:xfrm>
            <a:off x="4990011" y="2730098"/>
            <a:ext cx="1964819" cy="369332"/>
          </a:xfrm>
          <a:prstGeom prst="rect">
            <a:avLst/>
          </a:prstGeom>
          <a:solidFill>
            <a:schemeClr val="bg1"/>
          </a:solidFill>
        </p:spPr>
        <p:txBody>
          <a:bodyPr wrap="square" rtlCol="0">
            <a:spAutoFit/>
          </a:bodyPr>
          <a:lstStyle/>
          <a:p>
            <a:pPr algn="ctr"/>
            <a:r>
              <a:rPr lang="en-US" dirty="0">
                <a:latin typeface="+mj-lt"/>
              </a:rPr>
              <a:t>Base of trajectory</a:t>
            </a:r>
            <a:endParaRPr lang="en-GR" dirty="0">
              <a:latin typeface="+mj-lt"/>
            </a:endParaRPr>
          </a:p>
        </p:txBody>
      </p:sp>
    </p:spTree>
    <p:extLst>
      <p:ext uri="{BB962C8B-B14F-4D97-AF65-F5344CB8AC3E}">
        <p14:creationId xmlns:p14="http://schemas.microsoft.com/office/powerpoint/2010/main" val="1928955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Γεωμετρία της βολής</a:t>
            </a:r>
            <a:endParaRPr lang="en-US" dirty="0"/>
          </a:p>
        </p:txBody>
      </p:sp>
      <p:pic>
        <p:nvPicPr>
          <p:cNvPr id="4" name="Content Placeholder 3" descr="R35.jpg623CDD84-75B8-4432-92E5-6EC547B27D82Default.jpg"/>
          <p:cNvPicPr>
            <a:picLocks noGrp="1" noChangeAspect="1"/>
          </p:cNvPicPr>
          <p:nvPr>
            <p:ph idx="1"/>
          </p:nvPr>
        </p:nvPicPr>
        <p:blipFill rotWithShape="1">
          <a:blip r:embed="rId2">
            <a:extLst>
              <a:ext uri="{28A0092B-C50C-407E-A947-70E740481C1C}">
                <a14:useLocalDpi xmlns:a14="http://schemas.microsoft.com/office/drawing/2010/main" val="0"/>
              </a:ext>
            </a:extLst>
          </a:blip>
          <a:srcRect l="29673" r="29128" b="18250"/>
          <a:stretch/>
        </p:blipFill>
        <p:spPr>
          <a:xfrm>
            <a:off x="8003808" y="2086560"/>
            <a:ext cx="406653" cy="588434"/>
          </a:xfrm>
        </p:spPr>
      </p:pic>
      <p:sp>
        <p:nvSpPr>
          <p:cNvPr id="3" name="Freeform 2"/>
          <p:cNvSpPr/>
          <p:nvPr/>
        </p:nvSpPr>
        <p:spPr>
          <a:xfrm>
            <a:off x="838200" y="1413878"/>
            <a:ext cx="8669867" cy="1210746"/>
          </a:xfrm>
          <a:custGeom>
            <a:avLst/>
            <a:gdLst>
              <a:gd name="connsiteX0" fmla="*/ 0 w 7103534"/>
              <a:gd name="connsiteY0" fmla="*/ 872080 h 1210746"/>
              <a:gd name="connsiteX1" fmla="*/ 2040467 w 7103534"/>
              <a:gd name="connsiteY1" fmla="*/ 211680 h 1210746"/>
              <a:gd name="connsiteX2" fmla="*/ 4487334 w 7103534"/>
              <a:gd name="connsiteY2" fmla="*/ 67746 h 1210746"/>
              <a:gd name="connsiteX3" fmla="*/ 7103534 w 7103534"/>
              <a:gd name="connsiteY3" fmla="*/ 1210746 h 1210746"/>
            </a:gdLst>
            <a:ahLst/>
            <a:cxnLst>
              <a:cxn ang="0">
                <a:pos x="connsiteX0" y="connsiteY0"/>
              </a:cxn>
              <a:cxn ang="0">
                <a:pos x="connsiteX1" y="connsiteY1"/>
              </a:cxn>
              <a:cxn ang="0">
                <a:pos x="connsiteX2" y="connsiteY2"/>
              </a:cxn>
              <a:cxn ang="0">
                <a:pos x="connsiteX3" y="connsiteY3"/>
              </a:cxn>
            </a:cxnLst>
            <a:rect l="l" t="t" r="r" b="b"/>
            <a:pathLst>
              <a:path w="7103534" h="1210746">
                <a:moveTo>
                  <a:pt x="0" y="872080"/>
                </a:moveTo>
                <a:cubicBezTo>
                  <a:pt x="646289" y="608908"/>
                  <a:pt x="1292578" y="345736"/>
                  <a:pt x="2040467" y="211680"/>
                </a:cubicBezTo>
                <a:cubicBezTo>
                  <a:pt x="2788356" y="77624"/>
                  <a:pt x="3643490" y="-98765"/>
                  <a:pt x="4487334" y="67746"/>
                </a:cubicBezTo>
                <a:cubicBezTo>
                  <a:pt x="5331178" y="234257"/>
                  <a:pt x="7103534" y="1210746"/>
                  <a:pt x="7103534" y="1210746"/>
                </a:cubicBezTo>
              </a:path>
            </a:pathLst>
          </a:custGeom>
          <a:ln>
            <a:solidFill>
              <a:srgbClr val="FF0000"/>
            </a:solidFill>
            <a:prstDash val="sysDash"/>
            <a:headEnd type="diamond"/>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 name="Straight Connector 5"/>
          <p:cNvCxnSpPr>
            <a:cxnSpLocks/>
            <a:stCxn id="62" idx="2"/>
          </p:cNvCxnSpPr>
          <p:nvPr/>
        </p:nvCxnSpPr>
        <p:spPr>
          <a:xfrm>
            <a:off x="722838" y="2645671"/>
            <a:ext cx="9606495" cy="858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a:cxnSpLocks/>
          </p:cNvCxnSpPr>
          <p:nvPr/>
        </p:nvCxnSpPr>
        <p:spPr>
          <a:xfrm>
            <a:off x="727026" y="2751625"/>
            <a:ext cx="7370052" cy="0"/>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cxnSpLocks/>
          </p:cNvCxnSpPr>
          <p:nvPr/>
        </p:nvCxnSpPr>
        <p:spPr>
          <a:xfrm flipH="1">
            <a:off x="8097078" y="2904025"/>
            <a:ext cx="1410989" cy="0"/>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cxnSpLocks/>
          </p:cNvCxnSpPr>
          <p:nvPr/>
        </p:nvCxnSpPr>
        <p:spPr>
          <a:xfrm flipH="1">
            <a:off x="727026" y="2971755"/>
            <a:ext cx="4865021" cy="0"/>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9922934" y="1413878"/>
            <a:ext cx="0" cy="1210746"/>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5592047" y="1447746"/>
            <a:ext cx="0" cy="1524009"/>
          </a:xfrm>
          <a:prstGeom prst="straightConnector1">
            <a:avLst/>
          </a:prstGeom>
          <a:ln>
            <a:solidFill>
              <a:schemeClr val="tx1"/>
            </a:solidFill>
            <a:prstDash val="dot"/>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9062659" y="1735622"/>
            <a:ext cx="1421908" cy="523220"/>
          </a:xfrm>
          <a:prstGeom prst="rect">
            <a:avLst/>
          </a:prstGeom>
          <a:solidFill>
            <a:srgbClr val="FFFFFF"/>
          </a:solidFill>
        </p:spPr>
        <p:txBody>
          <a:bodyPr wrap="square" rtlCol="0">
            <a:spAutoFit/>
          </a:bodyPr>
          <a:lstStyle/>
          <a:p>
            <a:pPr algn="ctr"/>
            <a:r>
              <a:rPr lang="en-US" sz="1400" dirty="0"/>
              <a:t>Vertex height or</a:t>
            </a:r>
            <a:endParaRPr lang="el-GR" sz="1400" dirty="0"/>
          </a:p>
          <a:p>
            <a:pPr algn="ctr"/>
            <a:r>
              <a:rPr lang="en-US" sz="1400" dirty="0"/>
              <a:t>Max Ordnance</a:t>
            </a:r>
          </a:p>
        </p:txBody>
      </p:sp>
      <p:sp>
        <p:nvSpPr>
          <p:cNvPr id="27" name="TextBox 26"/>
          <p:cNvSpPr txBox="1"/>
          <p:nvPr/>
        </p:nvSpPr>
        <p:spPr>
          <a:xfrm>
            <a:off x="8788413" y="2723487"/>
            <a:ext cx="457187" cy="338554"/>
          </a:xfrm>
          <a:prstGeom prst="rect">
            <a:avLst/>
          </a:prstGeom>
          <a:solidFill>
            <a:srgbClr val="FFFFFF"/>
          </a:solidFill>
        </p:spPr>
        <p:txBody>
          <a:bodyPr wrap="square" rtlCol="0">
            <a:spAutoFit/>
          </a:bodyPr>
          <a:lstStyle/>
          <a:p>
            <a:r>
              <a:rPr lang="en-US" sz="1600" dirty="0" err="1"/>
              <a:t>R</a:t>
            </a:r>
            <a:r>
              <a:rPr lang="en-US" sz="1600" baseline="-25000" dirty="0" err="1"/>
              <a:t>eff</a:t>
            </a:r>
            <a:endParaRPr lang="en-US" sz="1600" baseline="-25000" dirty="0"/>
          </a:p>
        </p:txBody>
      </p:sp>
      <p:sp>
        <p:nvSpPr>
          <p:cNvPr id="29" name="TextBox 28"/>
          <p:cNvSpPr txBox="1"/>
          <p:nvPr/>
        </p:nvSpPr>
        <p:spPr>
          <a:xfrm>
            <a:off x="2599632" y="2791110"/>
            <a:ext cx="1481668" cy="338554"/>
          </a:xfrm>
          <a:prstGeom prst="rect">
            <a:avLst/>
          </a:prstGeom>
          <a:solidFill>
            <a:srgbClr val="FFFFFF"/>
          </a:solidFill>
        </p:spPr>
        <p:txBody>
          <a:bodyPr wrap="square" rtlCol="0">
            <a:spAutoFit/>
          </a:bodyPr>
          <a:lstStyle/>
          <a:p>
            <a:r>
              <a:rPr lang="en-US" sz="1600" dirty="0"/>
              <a:t>Vertex Abscissa</a:t>
            </a:r>
            <a:endParaRPr lang="en-US" sz="1600" baseline="-25000" dirty="0"/>
          </a:p>
        </p:txBody>
      </p:sp>
      <p:cxnSp>
        <p:nvCxnSpPr>
          <p:cNvPr id="31" name="Straight Connector 30"/>
          <p:cNvCxnSpPr/>
          <p:nvPr/>
        </p:nvCxnSpPr>
        <p:spPr>
          <a:xfrm>
            <a:off x="8715923" y="2150492"/>
            <a:ext cx="809078" cy="474133"/>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3" name="Block Arc 32"/>
          <p:cNvSpPr>
            <a:spLocks noChangeAspect="1"/>
          </p:cNvSpPr>
          <p:nvPr/>
        </p:nvSpPr>
        <p:spPr>
          <a:xfrm>
            <a:off x="8983147" y="2189868"/>
            <a:ext cx="1032934" cy="1024467"/>
          </a:xfrm>
          <a:prstGeom prst="blockArc">
            <a:avLst>
              <a:gd name="adj1" fmla="val 11065139"/>
              <a:gd name="adj2" fmla="val 13112158"/>
              <a:gd name="adj3" fmla="val 624"/>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4" name="TextBox 33"/>
          <p:cNvSpPr txBox="1"/>
          <p:nvPr/>
        </p:nvSpPr>
        <p:spPr>
          <a:xfrm>
            <a:off x="8336396" y="2307237"/>
            <a:ext cx="770453" cy="338554"/>
          </a:xfrm>
          <a:prstGeom prst="rect">
            <a:avLst/>
          </a:prstGeom>
          <a:noFill/>
        </p:spPr>
        <p:txBody>
          <a:bodyPr wrap="square" rtlCol="0">
            <a:spAutoFit/>
          </a:bodyPr>
          <a:lstStyle/>
          <a:p>
            <a:r>
              <a:rPr lang="el-GR" sz="1600" dirty="0"/>
              <a:t>φ</a:t>
            </a:r>
            <a:r>
              <a:rPr lang="en-US" sz="1600" baseline="-25000" dirty="0"/>
              <a:t>descent</a:t>
            </a:r>
          </a:p>
        </p:txBody>
      </p:sp>
      <p:cxnSp>
        <p:nvCxnSpPr>
          <p:cNvPr id="47" name="Straight Connector 46"/>
          <p:cNvCxnSpPr/>
          <p:nvPr/>
        </p:nvCxnSpPr>
        <p:spPr>
          <a:xfrm flipV="1">
            <a:off x="837092" y="1422346"/>
            <a:ext cx="1998134" cy="82974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53" name="Block Arc 52"/>
          <p:cNvSpPr>
            <a:spLocks noChangeAspect="1"/>
          </p:cNvSpPr>
          <p:nvPr/>
        </p:nvSpPr>
        <p:spPr>
          <a:xfrm rot="7947831">
            <a:off x="195294" y="1913448"/>
            <a:ext cx="1249728" cy="1239484"/>
          </a:xfrm>
          <a:prstGeom prst="blockArc">
            <a:avLst>
              <a:gd name="adj1" fmla="val 11065139"/>
              <a:gd name="adj2" fmla="val 14227706"/>
              <a:gd name="adj3" fmla="val 719"/>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l-GR" dirty="0">
                <a:solidFill>
                  <a:schemeClr val="tx1"/>
                </a:solidFill>
              </a:rPr>
              <a:t>      </a:t>
            </a:r>
            <a:endParaRPr lang="en-US" dirty="0">
              <a:solidFill>
                <a:schemeClr val="tx1"/>
              </a:solidFill>
            </a:endParaRPr>
          </a:p>
        </p:txBody>
      </p:sp>
      <p:sp>
        <p:nvSpPr>
          <p:cNvPr id="54" name="TextBox 53"/>
          <p:cNvSpPr txBox="1"/>
          <p:nvPr/>
        </p:nvSpPr>
        <p:spPr>
          <a:xfrm>
            <a:off x="995002" y="2200185"/>
            <a:ext cx="919143" cy="338554"/>
          </a:xfrm>
          <a:prstGeom prst="rect">
            <a:avLst/>
          </a:prstGeom>
          <a:noFill/>
        </p:spPr>
        <p:txBody>
          <a:bodyPr wrap="square" rtlCol="0">
            <a:spAutoFit/>
          </a:bodyPr>
          <a:lstStyle/>
          <a:p>
            <a:r>
              <a:rPr lang="el-GR" sz="1600" dirty="0"/>
              <a:t>φ</a:t>
            </a:r>
            <a:r>
              <a:rPr lang="en-US" sz="1600" baseline="-25000" dirty="0"/>
              <a:t>elevation</a:t>
            </a:r>
          </a:p>
        </p:txBody>
      </p:sp>
      <p:cxnSp>
        <p:nvCxnSpPr>
          <p:cNvPr id="56" name="Straight Arrow Connector 55"/>
          <p:cNvCxnSpPr>
            <a:cxnSpLocks/>
          </p:cNvCxnSpPr>
          <p:nvPr/>
        </p:nvCxnSpPr>
        <p:spPr>
          <a:xfrm flipH="1">
            <a:off x="722838" y="3192378"/>
            <a:ext cx="7374240" cy="0"/>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4394198" y="3039116"/>
            <a:ext cx="812802" cy="338554"/>
          </a:xfrm>
          <a:prstGeom prst="rect">
            <a:avLst/>
          </a:prstGeom>
          <a:solidFill>
            <a:srgbClr val="FFFFFF"/>
          </a:solidFill>
        </p:spPr>
        <p:txBody>
          <a:bodyPr wrap="square" rtlCol="0">
            <a:spAutoFit/>
          </a:bodyPr>
          <a:lstStyle/>
          <a:p>
            <a:pPr algn="ctr"/>
            <a:r>
              <a:rPr lang="en-US" sz="1600" dirty="0" err="1"/>
              <a:t>R</a:t>
            </a:r>
            <a:r>
              <a:rPr lang="en-US" sz="1600" baseline="-25000" dirty="0" err="1"/>
              <a:t>firing</a:t>
            </a:r>
            <a:endParaRPr lang="en-US" sz="1600" baseline="-25000" dirty="0"/>
          </a:p>
        </p:txBody>
      </p:sp>
      <p:graphicFrame>
        <p:nvGraphicFramePr>
          <p:cNvPr id="59" name="Table 58"/>
          <p:cNvGraphicFramePr>
            <a:graphicFrameLocks noGrp="1"/>
          </p:cNvGraphicFramePr>
          <p:nvPr>
            <p:extLst>
              <p:ext uri="{D42A27DB-BD31-4B8C-83A1-F6EECF244321}">
                <p14:modId xmlns:p14="http://schemas.microsoft.com/office/powerpoint/2010/main" val="2286948205"/>
              </p:ext>
            </p:extLst>
          </p:nvPr>
        </p:nvGraphicFramePr>
        <p:xfrm>
          <a:off x="318052" y="3382476"/>
          <a:ext cx="9899374" cy="3403600"/>
        </p:xfrm>
        <a:graphic>
          <a:graphicData uri="http://schemas.openxmlformats.org/drawingml/2006/table">
            <a:tbl>
              <a:tblPr firstRow="1" bandRow="1">
                <a:tableStyleId>{2D5ABB26-0587-4C30-8999-92F81FD0307C}</a:tableStyleId>
              </a:tblPr>
              <a:tblGrid>
                <a:gridCol w="2007344">
                  <a:extLst>
                    <a:ext uri="{9D8B030D-6E8A-4147-A177-3AD203B41FA5}">
                      <a16:colId xmlns:a16="http://schemas.microsoft.com/office/drawing/2014/main" val="20000"/>
                    </a:ext>
                  </a:extLst>
                </a:gridCol>
                <a:gridCol w="2821083">
                  <a:extLst>
                    <a:ext uri="{9D8B030D-6E8A-4147-A177-3AD203B41FA5}">
                      <a16:colId xmlns:a16="http://schemas.microsoft.com/office/drawing/2014/main" val="20001"/>
                    </a:ext>
                  </a:extLst>
                </a:gridCol>
                <a:gridCol w="5070947">
                  <a:extLst>
                    <a:ext uri="{9D8B030D-6E8A-4147-A177-3AD203B41FA5}">
                      <a16:colId xmlns:a16="http://schemas.microsoft.com/office/drawing/2014/main" val="20002"/>
                    </a:ext>
                  </a:extLst>
                </a:gridCol>
              </a:tblGrid>
              <a:tr h="370840">
                <a:tc>
                  <a:txBody>
                    <a:bodyPr/>
                    <a:lstStyle/>
                    <a:p>
                      <a:r>
                        <a:rPr lang="el-GR" b="1" dirty="0">
                          <a:latin typeface="+mj-lt"/>
                        </a:rPr>
                        <a:t>Όρος</a:t>
                      </a:r>
                      <a:endParaRPr lang="en-US" b="1" dirty="0">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r>
                        <a:rPr lang="el-GR" b="1" dirty="0">
                          <a:latin typeface="+mj-lt"/>
                        </a:rPr>
                        <a:t>Σημασία</a:t>
                      </a:r>
                      <a:endParaRPr lang="en-US" b="1" dirty="0">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r>
                        <a:rPr lang="el-GR" b="1" dirty="0">
                          <a:latin typeface="+mj-lt"/>
                        </a:rPr>
                        <a:t>Ερμηνεία</a:t>
                      </a:r>
                      <a:endParaRPr lang="en-US" b="1" dirty="0">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370840">
                <a:tc>
                  <a:txBody>
                    <a:bodyPr/>
                    <a:lstStyle/>
                    <a:p>
                      <a:r>
                        <a:rPr lang="en-US" dirty="0">
                          <a:latin typeface="+mj-lt"/>
                        </a:rPr>
                        <a:t>Vertex abscissa	</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mj-lt"/>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latin typeface="+mj-lt"/>
                        </a:rPr>
                        <a:t>H </a:t>
                      </a:r>
                      <a:r>
                        <a:rPr lang="el-GR" dirty="0">
                          <a:latin typeface="+mj-lt"/>
                        </a:rPr>
                        <a:t>απόσταση </a:t>
                      </a:r>
                      <a:r>
                        <a:rPr lang="el-GR" baseline="0" dirty="0">
                          <a:latin typeface="+mj-lt"/>
                        </a:rPr>
                        <a:t>στην οποία το βλήμα διέρχεται από το μέγιστο ύψος (</a:t>
                      </a:r>
                      <a:r>
                        <a:rPr lang="el-GR" baseline="0" dirty="0" err="1">
                          <a:latin typeface="+mj-lt"/>
                        </a:rPr>
                        <a:t>τετμημένη</a:t>
                      </a:r>
                      <a:r>
                        <a:rPr lang="el-GR" baseline="0" dirty="0">
                          <a:latin typeface="+mj-lt"/>
                        </a:rPr>
                        <a:t>)</a:t>
                      </a:r>
                      <a:endParaRPr lang="en-US" dirty="0">
                        <a:latin typeface="+mj-lt"/>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mj-lt"/>
                        </a:rPr>
                        <a:t>Vertex height or</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mj-lt"/>
                        </a:rPr>
                        <a:t>Max Ordnance	</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latin typeface="+mj-lt"/>
                        </a:rPr>
                        <a:t>Max trajectory height</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l-GR" dirty="0">
                          <a:latin typeface="+mj-lt"/>
                        </a:rPr>
                        <a:t>Το μέγιστο ύψος της τροχιάς (βέλος τροχιάς)</a:t>
                      </a:r>
                      <a:endParaRPr lang="en-US" dirty="0">
                        <a:latin typeface="+mj-lt"/>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dirty="0">
                          <a:latin typeface="+mj-lt"/>
                        </a:rPr>
                        <a:t>φ</a:t>
                      </a:r>
                      <a:r>
                        <a:rPr lang="en-US" baseline="-25000" dirty="0">
                          <a:latin typeface="+mj-lt"/>
                        </a:rPr>
                        <a:t>elevation</a:t>
                      </a:r>
                      <a:r>
                        <a:rPr lang="en-US" dirty="0">
                          <a:latin typeface="+mj-lt"/>
                        </a:rPr>
                        <a:t>		</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mj-lt"/>
                        </a:rPr>
                        <a:t>Angle of elevation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l-GR" dirty="0">
                          <a:latin typeface="+mj-lt"/>
                        </a:rPr>
                        <a:t>Η γωνία ύψωσης</a:t>
                      </a:r>
                      <a:r>
                        <a:rPr lang="el-GR" baseline="0" dirty="0">
                          <a:latin typeface="+mj-lt"/>
                        </a:rPr>
                        <a:t> της κάννης κατά την βολή</a:t>
                      </a:r>
                      <a:endParaRPr lang="en-US" dirty="0">
                        <a:latin typeface="+mj-lt"/>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dirty="0">
                          <a:latin typeface="+mj-lt"/>
                        </a:rPr>
                        <a:t>φ</a:t>
                      </a:r>
                      <a:r>
                        <a:rPr lang="en-US" baseline="-25000" dirty="0">
                          <a:latin typeface="+mj-lt"/>
                        </a:rPr>
                        <a:t>descent</a:t>
                      </a:r>
                      <a:r>
                        <a:rPr lang="el-GR" baseline="-25000" dirty="0">
                          <a:latin typeface="+mj-lt"/>
                        </a:rPr>
                        <a:t> </a:t>
                      </a:r>
                      <a:r>
                        <a:rPr lang="el-GR" baseline="0" dirty="0">
                          <a:latin typeface="+mj-lt"/>
                        </a:rPr>
                        <a:t>ή </a:t>
                      </a:r>
                      <a:r>
                        <a:rPr lang="el-GR" sz="1800" kern="1200" dirty="0">
                          <a:solidFill>
                            <a:schemeClr val="tx1"/>
                          </a:solidFill>
                          <a:latin typeface="+mj-lt"/>
                          <a:ea typeface="+mn-ea"/>
                          <a:cs typeface="+mn-cs"/>
                        </a:rPr>
                        <a:t>φ</a:t>
                      </a:r>
                      <a:r>
                        <a:rPr lang="en-US" sz="1800" kern="1200" baseline="-25000" dirty="0">
                          <a:solidFill>
                            <a:schemeClr val="tx1"/>
                          </a:solidFill>
                          <a:latin typeface="+mj-lt"/>
                          <a:ea typeface="+mn-ea"/>
                          <a:cs typeface="+mn-cs"/>
                        </a:rPr>
                        <a:t>fall</a:t>
                      </a:r>
                      <a:r>
                        <a:rPr lang="el-GR" sz="1800" kern="1200" baseline="-25000" dirty="0">
                          <a:solidFill>
                            <a:schemeClr val="tx1"/>
                          </a:solidFill>
                          <a:latin typeface="+mj-lt"/>
                          <a:ea typeface="+mn-ea"/>
                          <a:cs typeface="+mn-cs"/>
                        </a:rPr>
                        <a:t> </a:t>
                      </a:r>
                      <a:endParaRPr lang="en-US" dirty="0">
                        <a:latin typeface="+mj-lt"/>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mj-lt"/>
                        </a:rPr>
                        <a:t>Angle of descent/fall</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l-GR" dirty="0">
                          <a:latin typeface="+mj-lt"/>
                        </a:rPr>
                        <a:t>Η γωνία πτώσης του βλήματος στη θάλασσα</a:t>
                      </a:r>
                      <a:endParaRPr lang="en-US" dirty="0">
                        <a:latin typeface="+mj-lt"/>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r>
                        <a:rPr lang="en-US" dirty="0" err="1">
                          <a:latin typeface="+mj-lt"/>
                        </a:rPr>
                        <a:t>R</a:t>
                      </a:r>
                      <a:r>
                        <a:rPr lang="en-US" baseline="-25000" dirty="0" err="1">
                          <a:latin typeface="+mj-lt"/>
                        </a:rPr>
                        <a:t>firing</a:t>
                      </a:r>
                      <a:r>
                        <a:rPr lang="en-US" baseline="-25000" dirty="0">
                          <a:latin typeface="+mj-lt"/>
                        </a:rPr>
                        <a:t>	</a:t>
                      </a:r>
                      <a:endParaRPr lang="en-US" dirty="0">
                        <a:latin typeface="+mj-lt"/>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latin typeface="+mj-lt"/>
                        </a:rPr>
                        <a:t>Firing Range</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l-GR" dirty="0">
                          <a:latin typeface="+mj-lt"/>
                        </a:rPr>
                        <a:t>Η απόσταση ΠΒ-στόχου</a:t>
                      </a:r>
                      <a:endParaRPr lang="en-US" dirty="0">
                        <a:latin typeface="+mj-lt"/>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370840">
                <a:tc>
                  <a:txBody>
                    <a:bodyPr/>
                    <a:lstStyle/>
                    <a:p>
                      <a:r>
                        <a:rPr lang="en-US" dirty="0" err="1">
                          <a:latin typeface="+mj-lt"/>
                        </a:rPr>
                        <a:t>R</a:t>
                      </a:r>
                      <a:r>
                        <a:rPr lang="en-US" baseline="-25000" dirty="0" err="1">
                          <a:latin typeface="+mj-lt"/>
                        </a:rPr>
                        <a:t>effective</a:t>
                      </a:r>
                      <a:r>
                        <a:rPr lang="en-US" baseline="-25000" dirty="0">
                          <a:latin typeface="+mj-lt"/>
                        </a:rPr>
                        <a:t>	</a:t>
                      </a:r>
                      <a:endParaRPr lang="en-US" dirty="0">
                        <a:latin typeface="+mj-lt"/>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latin typeface="+mj-lt"/>
                        </a:rPr>
                        <a:t>Effective Range</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l-GR" dirty="0">
                          <a:latin typeface="+mj-lt"/>
                        </a:rPr>
                        <a:t>Η μέγιστη απόσταση πτώσης του βλήματος</a:t>
                      </a:r>
                      <a:r>
                        <a:rPr lang="en-US" dirty="0">
                          <a:latin typeface="+mj-lt"/>
                        </a:rPr>
                        <a:t> </a:t>
                      </a:r>
                      <a:r>
                        <a:rPr lang="el-GR" dirty="0">
                          <a:latin typeface="+mj-lt"/>
                        </a:rPr>
                        <a:t>ΜΑΚΡΑΝ ώστε η βολή να τεκμαίρεται ΕΠΙ</a:t>
                      </a:r>
                      <a:endParaRPr lang="en-US" dirty="0">
                        <a:latin typeface="+mj-lt"/>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pic>
        <p:nvPicPr>
          <p:cNvPr id="62" name="Picture 61" descr="KORT3a.jpg71A8143F-B86D-4BE9-9082-103E97FD56C8Default.jpg"/>
          <p:cNvPicPr>
            <a:picLocks noChangeAspect="1"/>
          </p:cNvPicPr>
          <p:nvPr/>
        </p:nvPicPr>
        <p:blipFill rotWithShape="1">
          <a:blip r:embed="rId3">
            <a:extLst>
              <a:ext uri="{BEBA8EAE-BF5A-486C-A8C5-ECC9F3942E4B}">
                <a14:imgProps xmlns:a14="http://schemas.microsoft.com/office/drawing/2010/main">
                  <a14:imgLayer r:embed="rId4">
                    <a14:imgEffect>
                      <a14:backgroundRemoval t="172" b="100000" l="4750" r="100000">
                        <a14:foregroundMark x1="50000" y1="6346" x2="50000" y2="6346"/>
                        <a14:foregroundMark x1="53375" y1="20412" x2="53375" y2="20412"/>
                        <a14:backgroundMark x1="41875" y1="37221" x2="41875" y2="37221"/>
                        <a14:backgroundMark x1="41625" y1="38079" x2="41625" y2="38079"/>
                        <a14:backgroundMark x1="43375" y1="35506" x2="43375" y2="35506"/>
                      </a14:backgroundRemoval>
                    </a14:imgEffect>
                  </a14:imgLayer>
                </a14:imgProps>
              </a:ext>
              <a:ext uri="{28A0092B-C50C-407E-A947-70E740481C1C}">
                <a14:useLocalDpi xmlns:a14="http://schemas.microsoft.com/office/drawing/2010/main" val="0"/>
              </a:ext>
            </a:extLst>
          </a:blip>
          <a:srcRect l="34259" t="5597" r="34444" b="20094"/>
          <a:stretch/>
        </p:blipFill>
        <p:spPr>
          <a:xfrm>
            <a:off x="546567" y="2035657"/>
            <a:ext cx="352541" cy="610014"/>
          </a:xfrm>
          <a:prstGeom prst="rect">
            <a:avLst/>
          </a:prstGeom>
        </p:spPr>
      </p:pic>
      <p:sp>
        <p:nvSpPr>
          <p:cNvPr id="22" name="Rectangle 21">
            <a:extLst>
              <a:ext uri="{FF2B5EF4-FFF2-40B4-BE49-F238E27FC236}">
                <a16:creationId xmlns:a16="http://schemas.microsoft.com/office/drawing/2014/main" id="{FDCDC65F-A2B7-F897-076B-FA705B1EC968}"/>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100" dirty="0">
                <a:solidFill>
                  <a:schemeClr val="bg1"/>
                </a:solidFill>
                <a:effectLst>
                  <a:outerShdw blurRad="50800" dist="38100" dir="2700000" algn="tl" rotWithShape="0">
                    <a:prstClr val="black">
                      <a:alpha val="40000"/>
                    </a:prstClr>
                  </a:outerShdw>
                </a:effectLst>
              </a:rPr>
              <a:t>Εισαγωγή</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Έννοια και χρησιμότητα</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Γεωμετρία  βολής</a:t>
            </a:r>
            <a:endParaRPr lang="en-US" sz="1100" dirty="0">
              <a:solidFill>
                <a:schemeClr val="bg1"/>
              </a:solidFill>
              <a:effectLst>
                <a:outerShdw blurRad="50800" dist="38100" dir="2700000" algn="tl" rotWithShape="0">
                  <a:prstClr val="black">
                    <a:alpha val="40000"/>
                  </a:prstClr>
                </a:outerShdw>
              </a:effectLst>
            </a:endParaRP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Intrinsic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Initial elements</a:t>
            </a:r>
          </a:p>
          <a:p>
            <a:pPr marL="804150" lvl="2" indent="-285750">
              <a:buFont typeface="Arial"/>
              <a:buChar char="•"/>
            </a:pPr>
            <a:r>
              <a:rPr lang="en-US" sz="1100" dirty="0">
                <a:solidFill>
                  <a:srgbClr val="FF0000"/>
                </a:solidFill>
                <a:effectLst>
                  <a:outerShdw blurRad="50800" dist="38100" dir="2700000" algn="tl" rotWithShape="0">
                    <a:prstClr val="black">
                      <a:alpha val="40000"/>
                    </a:prstClr>
                  </a:outerShdw>
                </a:effectLst>
              </a:rPr>
              <a:t>Terminal elements</a:t>
            </a:r>
            <a:endParaRPr lang="el-GR" sz="1100" dirty="0">
              <a:solidFill>
                <a:srgbClr val="FF0000"/>
              </a:solidFill>
              <a:effectLst>
                <a:outerShdw blurRad="50800" dist="38100" dir="2700000" algn="tl" rotWithShape="0">
                  <a:prstClr val="black">
                    <a:alpha val="40000"/>
                  </a:prstClr>
                </a:outerShdw>
              </a:effectLst>
            </a:endParaRPr>
          </a:p>
          <a:p>
            <a:pPr marL="285750" indent="-285750">
              <a:buFont typeface="Arial"/>
              <a:buChar char="•"/>
            </a:pPr>
            <a:r>
              <a:rPr lang="el-GR" sz="1100" dirty="0">
                <a:effectLst>
                  <a:outerShdw blurRad="50800" dist="38100" dir="2700000" algn="tl" rotWithShape="0">
                    <a:prstClr val="black">
                      <a:alpha val="40000"/>
                    </a:prstClr>
                  </a:outerShdw>
                </a:effectLst>
              </a:rPr>
              <a:t>Αρχές σχεδίασης</a:t>
            </a:r>
          </a:p>
          <a:p>
            <a:pPr marL="285750" indent="-285750">
              <a:buFont typeface="Arial"/>
              <a:buChar char="•"/>
            </a:pPr>
            <a:r>
              <a:rPr lang="el-GR" sz="1100" dirty="0">
                <a:effectLst>
                  <a:outerShdw blurRad="50800" dist="38100" dir="2700000" algn="tl" rotWithShape="0">
                    <a:prstClr val="black">
                      <a:alpha val="40000"/>
                    </a:prstClr>
                  </a:outerShdw>
                </a:effectLst>
              </a:rPr>
              <a:t>Δομή</a:t>
            </a:r>
          </a:p>
          <a:p>
            <a:pPr marL="285750" indent="-285750">
              <a:buFont typeface="Arial"/>
              <a:buChar char="•"/>
            </a:pPr>
            <a:r>
              <a:rPr lang="el-GR" sz="1100" dirty="0">
                <a:effectLst>
                  <a:outerShdw blurRad="50800" dist="38100" dir="2700000" algn="tl" rotWithShape="0">
                    <a:prstClr val="black">
                      <a:alpha val="40000"/>
                    </a:prstClr>
                  </a:outerShdw>
                </a:effectLst>
              </a:rPr>
              <a:t>Παραδοχές</a:t>
            </a:r>
          </a:p>
          <a:p>
            <a:pPr marL="285750" indent="-285750">
              <a:buFont typeface="Arial"/>
              <a:buChar char="•"/>
            </a:pPr>
            <a:r>
              <a:rPr lang="el-GR" sz="1100" dirty="0">
                <a:effectLst>
                  <a:outerShdw blurRad="50800" dist="38100" dir="2700000" algn="tl" rotWithShape="0">
                    <a:prstClr val="black">
                      <a:alpha val="40000"/>
                    </a:prstClr>
                  </a:outerShdw>
                </a:effectLst>
              </a:rPr>
              <a:t>Διορθώσεις για μη ΚΣ</a:t>
            </a:r>
          </a:p>
          <a:p>
            <a:pPr marL="285750" indent="-285750">
              <a:buFont typeface="Arial"/>
              <a:buChar char="•"/>
            </a:pPr>
            <a:r>
              <a:rPr lang="en-US" sz="1100" dirty="0">
                <a:effectLst>
                  <a:outerShdw blurRad="50800" dist="38100" dir="2700000" algn="tl" rotWithShape="0">
                    <a:prstClr val="black">
                      <a:alpha val="40000"/>
                    </a:prstClr>
                  </a:outerShdw>
                </a:effectLst>
              </a:rPr>
              <a:t>Homework</a:t>
            </a:r>
            <a:r>
              <a:rPr lang="el-GR" sz="1100" dirty="0">
                <a:effectLst>
                  <a:outerShdw blurRad="50800" dist="38100" dir="2700000" algn="tl" rotWithShape="0">
                    <a:prstClr val="black">
                      <a:alpha val="40000"/>
                    </a:prstClr>
                  </a:outerShdw>
                </a:effectLst>
              </a:rPr>
              <a:t> </a:t>
            </a:r>
            <a:endParaRPr lang="en-US" sz="1100"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707733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AF04382A-AEC3-71C7-B306-B7C99C36F6B6}"/>
              </a:ext>
            </a:extLst>
          </p:cNvPr>
          <p:cNvPicPr>
            <a:picLocks noChangeAspect="1" noChangeArrowheads="1"/>
          </p:cNvPicPr>
          <p:nvPr/>
        </p:nvPicPr>
        <p:blipFill rotWithShape="1">
          <a:blip r:embed="rId2">
            <a:alphaModFix amt="70000"/>
            <a:extLst>
              <a:ext uri="{28A0092B-C50C-407E-A947-70E740481C1C}">
                <a14:useLocalDpi xmlns:a14="http://schemas.microsoft.com/office/drawing/2010/main" val="0"/>
              </a:ext>
            </a:extLst>
          </a:blip>
          <a:srcRect l="52" t="15723" r="-52"/>
          <a:stretch/>
        </p:blipFill>
        <p:spPr bwMode="auto">
          <a:xfrm>
            <a:off x="0" y="7937"/>
            <a:ext cx="12192000" cy="685006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7DF67288-6CAB-630C-2380-24389A81C29B}"/>
              </a:ext>
            </a:extLst>
          </p:cNvPr>
          <p:cNvSpPr>
            <a:spLocks noGrp="1"/>
          </p:cNvSpPr>
          <p:nvPr>
            <p:ph type="title"/>
          </p:nvPr>
        </p:nvSpPr>
        <p:spPr/>
        <p:txBody>
          <a:bodyPr/>
          <a:lstStyle/>
          <a:p>
            <a:r>
              <a:rPr lang="en-US" dirty="0"/>
              <a:t>Section </a:t>
            </a:r>
            <a:r>
              <a:rPr lang="el-GR" dirty="0"/>
              <a:t>Ι</a:t>
            </a:r>
            <a:r>
              <a:rPr lang="en-US" dirty="0"/>
              <a:t>I</a:t>
            </a:r>
            <a:endParaRPr lang="en-GR" dirty="0"/>
          </a:p>
        </p:txBody>
      </p:sp>
      <p:sp>
        <p:nvSpPr>
          <p:cNvPr id="5" name="Text Placeholder 4">
            <a:extLst>
              <a:ext uri="{FF2B5EF4-FFF2-40B4-BE49-F238E27FC236}">
                <a16:creationId xmlns:a16="http://schemas.microsoft.com/office/drawing/2014/main" id="{A746FFA9-AF09-A2B7-0A99-A6CED88F5D31}"/>
              </a:ext>
            </a:extLst>
          </p:cNvPr>
          <p:cNvSpPr>
            <a:spLocks noGrp="1"/>
          </p:cNvSpPr>
          <p:nvPr>
            <p:ph type="body" idx="1"/>
          </p:nvPr>
        </p:nvSpPr>
        <p:spPr/>
        <p:txBody>
          <a:bodyPr/>
          <a:lstStyle/>
          <a:p>
            <a:r>
              <a:rPr lang="el-GR" dirty="0">
                <a:solidFill>
                  <a:schemeClr val="tx1"/>
                </a:solidFill>
                <a:latin typeface="+mj-lt"/>
              </a:rPr>
              <a:t>Αρχές Σχεδίασης</a:t>
            </a:r>
            <a:endParaRPr lang="en-GR" dirty="0">
              <a:solidFill>
                <a:schemeClr val="tx1"/>
              </a:solidFill>
            </a:endParaRPr>
          </a:p>
        </p:txBody>
      </p:sp>
      <p:sp>
        <p:nvSpPr>
          <p:cNvPr id="3" name="TextBox 2">
            <a:extLst>
              <a:ext uri="{FF2B5EF4-FFF2-40B4-BE49-F238E27FC236}">
                <a16:creationId xmlns:a16="http://schemas.microsoft.com/office/drawing/2014/main" id="{C4901A63-2921-846D-A69F-355273762504}"/>
              </a:ext>
            </a:extLst>
          </p:cNvPr>
          <p:cNvSpPr txBox="1"/>
          <p:nvPr/>
        </p:nvSpPr>
        <p:spPr>
          <a:xfrm>
            <a:off x="10844213" y="-728663"/>
            <a:ext cx="184731" cy="369332"/>
          </a:xfrm>
          <a:prstGeom prst="rect">
            <a:avLst/>
          </a:prstGeom>
          <a:noFill/>
        </p:spPr>
        <p:txBody>
          <a:bodyPr wrap="none" rtlCol="0">
            <a:spAutoFit/>
          </a:bodyPr>
          <a:lstStyle/>
          <a:p>
            <a:endParaRPr lang="en-GR" dirty="0"/>
          </a:p>
        </p:txBody>
      </p:sp>
    </p:spTree>
    <p:extLst>
      <p:ext uri="{BB962C8B-B14F-4D97-AF65-F5344CB8AC3E}">
        <p14:creationId xmlns:p14="http://schemas.microsoft.com/office/powerpoint/2010/main" val="3664943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err="1"/>
              <a:t>Αρχ</a:t>
            </a:r>
            <a:r>
              <a:rPr lang="en-US" dirty="0" err="1"/>
              <a:t>έ</a:t>
            </a:r>
            <a:r>
              <a:rPr lang="el-GR" dirty="0"/>
              <a:t>ς Σχεδίασης</a:t>
            </a:r>
            <a:endParaRPr lang="en-US" dirty="0"/>
          </a:p>
        </p:txBody>
      </p:sp>
      <p:sp>
        <p:nvSpPr>
          <p:cNvPr id="3" name="Content Placeholder 2"/>
          <p:cNvSpPr>
            <a:spLocks noGrp="1"/>
          </p:cNvSpPr>
          <p:nvPr>
            <p:ph idx="1"/>
          </p:nvPr>
        </p:nvSpPr>
        <p:spPr/>
        <p:txBody>
          <a:bodyPr/>
          <a:lstStyle/>
          <a:p>
            <a:pPr marL="0" indent="0">
              <a:buNone/>
            </a:pPr>
            <a:r>
              <a:rPr lang="el-GR" dirty="0">
                <a:latin typeface="+mj-lt"/>
              </a:rPr>
              <a:t>Για συγκεκριμένες </a:t>
            </a:r>
            <a:r>
              <a:rPr lang="el-GR" dirty="0">
                <a:solidFill>
                  <a:srgbClr val="FF0000"/>
                </a:solidFill>
                <a:latin typeface="+mj-lt"/>
              </a:rPr>
              <a:t>συνθήκες περιβάλλοντος </a:t>
            </a:r>
            <a:r>
              <a:rPr lang="el-GR" dirty="0">
                <a:latin typeface="+mj-lt"/>
              </a:rPr>
              <a:t>και </a:t>
            </a:r>
            <a:r>
              <a:rPr lang="el-GR" dirty="0">
                <a:solidFill>
                  <a:srgbClr val="0000FF"/>
                </a:solidFill>
                <a:latin typeface="+mj-lt"/>
              </a:rPr>
              <a:t>χαρακτηριστικά βλήματος</a:t>
            </a:r>
            <a:r>
              <a:rPr lang="el-GR" dirty="0">
                <a:latin typeface="+mj-lt"/>
              </a:rPr>
              <a:t>. </a:t>
            </a:r>
            <a:r>
              <a:rPr lang="el-GR" i="1" u="sng" dirty="0">
                <a:latin typeface="+mj-lt"/>
              </a:rPr>
              <a:t>Απόκλιση από αυτά απαιτεί κατάλληλη αναγωγή</a:t>
            </a:r>
            <a:r>
              <a:rPr lang="el-GR" dirty="0">
                <a:latin typeface="+mj-lt"/>
              </a:rPr>
              <a:t>.</a:t>
            </a:r>
          </a:p>
          <a:p>
            <a:pPr marL="0" indent="0">
              <a:buNone/>
            </a:pPr>
            <a:endParaRPr lang="en-US" dirty="0">
              <a:latin typeface="+mj-lt"/>
            </a:endParaRPr>
          </a:p>
        </p:txBody>
      </p:sp>
      <p:graphicFrame>
        <p:nvGraphicFramePr>
          <p:cNvPr id="4" name="Table 3"/>
          <p:cNvGraphicFramePr>
            <a:graphicFrameLocks noGrp="1"/>
          </p:cNvGraphicFramePr>
          <p:nvPr>
            <p:extLst>
              <p:ext uri="{D42A27DB-BD31-4B8C-83A1-F6EECF244321}">
                <p14:modId xmlns:p14="http://schemas.microsoft.com/office/powerpoint/2010/main" val="405635580"/>
              </p:ext>
            </p:extLst>
          </p:nvPr>
        </p:nvGraphicFramePr>
        <p:xfrm>
          <a:off x="940904" y="2835965"/>
          <a:ext cx="9269896" cy="3566160"/>
        </p:xfrm>
        <a:graphic>
          <a:graphicData uri="http://schemas.openxmlformats.org/drawingml/2006/table">
            <a:tbl>
              <a:tblPr firstRow="1" bandRow="1">
                <a:tableStyleId>{2D5ABB26-0587-4C30-8999-92F81FD0307C}</a:tableStyleId>
              </a:tblPr>
              <a:tblGrid>
                <a:gridCol w="4669032">
                  <a:extLst>
                    <a:ext uri="{9D8B030D-6E8A-4147-A177-3AD203B41FA5}">
                      <a16:colId xmlns:a16="http://schemas.microsoft.com/office/drawing/2014/main" val="20000"/>
                    </a:ext>
                  </a:extLst>
                </a:gridCol>
                <a:gridCol w="4600864">
                  <a:extLst>
                    <a:ext uri="{9D8B030D-6E8A-4147-A177-3AD203B41FA5}">
                      <a16:colId xmlns:a16="http://schemas.microsoft.com/office/drawing/2014/main" val="20001"/>
                    </a:ext>
                  </a:extLst>
                </a:gridCol>
              </a:tblGrid>
              <a:tr h="451173">
                <a:tc>
                  <a:txBody>
                    <a:bodyPr/>
                    <a:lstStyle/>
                    <a:p>
                      <a:r>
                        <a:rPr lang="el-GR" sz="2400" b="1" baseline="0" dirty="0">
                          <a:solidFill>
                            <a:srgbClr val="FFFFFF"/>
                          </a:solidFill>
                          <a:effectLst>
                            <a:outerShdw blurRad="50800" dist="38100" dir="2700000" algn="tl" rotWithShape="0">
                              <a:prstClr val="black">
                                <a:alpha val="40000"/>
                              </a:prstClr>
                            </a:outerShdw>
                          </a:effectLst>
                          <a:latin typeface="+mj-lt"/>
                        </a:rPr>
                        <a:t>Συνθήκες περιβάλλοντος</a:t>
                      </a:r>
                      <a:endParaRPr lang="en-US" sz="2400" b="1" dirty="0">
                        <a:solidFill>
                          <a:srgbClr val="FFFFFF"/>
                        </a:solidFill>
                        <a:effectLst>
                          <a:outerShdw blurRad="50800" dist="38100" dir="2700000" algn="tl" rotWithShape="0">
                            <a:prstClr val="black">
                              <a:alpha val="40000"/>
                            </a:prstClr>
                          </a:outerShdw>
                        </a:effectLst>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solidFill>
                  </a:tcPr>
                </a:tc>
                <a:tc>
                  <a:txBody>
                    <a:bodyPr/>
                    <a:lstStyle/>
                    <a:p>
                      <a:r>
                        <a:rPr lang="el-GR" sz="2400" b="1" dirty="0">
                          <a:solidFill>
                            <a:schemeClr val="bg1"/>
                          </a:solidFill>
                          <a:effectLst>
                            <a:outerShdw blurRad="50800" dist="38100" dir="2700000" algn="tl" rotWithShape="0">
                              <a:prstClr val="black">
                                <a:alpha val="40000"/>
                              </a:prstClr>
                            </a:outerShdw>
                          </a:effectLst>
                          <a:latin typeface="+mj-lt"/>
                        </a:rPr>
                        <a:t>Χαρακτηριστικά βλήματος</a:t>
                      </a:r>
                      <a:endParaRPr lang="en-US" sz="2400" b="1" dirty="0">
                        <a:solidFill>
                          <a:schemeClr val="bg1"/>
                        </a:solidFill>
                        <a:effectLst>
                          <a:outerShdw blurRad="50800" dist="38100" dir="2700000" algn="tl" rotWithShape="0">
                            <a:prstClr val="black">
                              <a:alpha val="40000"/>
                            </a:prstClr>
                          </a:outerShdw>
                        </a:effectLst>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FF"/>
                    </a:solidFill>
                  </a:tcPr>
                </a:tc>
                <a:extLst>
                  <a:ext uri="{0D108BD9-81ED-4DB2-BD59-A6C34878D82A}">
                    <a16:rowId xmlns:a16="http://schemas.microsoft.com/office/drawing/2014/main" val="10000"/>
                  </a:ext>
                </a:extLst>
              </a:tr>
              <a:tr h="45117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latin typeface="+mj-lt"/>
                        </a:rPr>
                        <a:t>P</a:t>
                      </a:r>
                      <a:r>
                        <a:rPr lang="el-GR" sz="2400" baseline="-25000" dirty="0">
                          <a:latin typeface="+mj-lt"/>
                        </a:rPr>
                        <a:t>α</a:t>
                      </a:r>
                      <a:r>
                        <a:rPr lang="en-US" sz="2400" baseline="-25000" dirty="0" err="1">
                          <a:latin typeface="+mj-lt"/>
                        </a:rPr>
                        <a:t>έ</a:t>
                      </a:r>
                      <a:r>
                        <a:rPr lang="el-GR" sz="2400" baseline="-25000" dirty="0" err="1">
                          <a:latin typeface="+mj-lt"/>
                        </a:rPr>
                        <a:t>ρα</a:t>
                      </a:r>
                      <a:r>
                        <a:rPr lang="el-GR" sz="2400" baseline="0" dirty="0">
                          <a:latin typeface="+mj-lt"/>
                        </a:rPr>
                        <a:t> στο επίπεδο της θάλασσας*</a:t>
                      </a:r>
                      <a:endParaRPr lang="en-US" sz="2400" dirty="0">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2400" dirty="0" err="1">
                          <a:latin typeface="+mj-lt"/>
                        </a:rPr>
                        <a:t>m</a:t>
                      </a:r>
                      <a:r>
                        <a:rPr lang="en-US" sz="2400" baseline="-25000" dirty="0" err="1">
                          <a:latin typeface="+mj-lt"/>
                        </a:rPr>
                        <a:t>projectile</a:t>
                      </a:r>
                      <a:endParaRPr lang="en-US" sz="2400" baseline="-25000" dirty="0">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7689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sz="2400" dirty="0">
                          <a:latin typeface="+mj-lt"/>
                        </a:rPr>
                        <a:t>Σχετική υγρασία</a:t>
                      </a:r>
                      <a:endParaRPr lang="en-US" sz="2400" dirty="0">
                        <a:latin typeface="+mj-lt"/>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l-GR" sz="2400" dirty="0">
                          <a:latin typeface="+mj-lt"/>
                        </a:rPr>
                        <a:t>Διαστάσεις</a:t>
                      </a:r>
                      <a:r>
                        <a:rPr lang="el-GR" sz="2400" baseline="0" dirty="0">
                          <a:latin typeface="+mj-lt"/>
                        </a:rPr>
                        <a:t> (</a:t>
                      </a:r>
                      <a:r>
                        <a:rPr lang="en-US" sz="2400" baseline="0" dirty="0">
                          <a:latin typeface="+mj-lt"/>
                        </a:rPr>
                        <a:t>cross sectional area- length</a:t>
                      </a:r>
                      <a:r>
                        <a:rPr lang="el-GR" sz="2400" baseline="0" dirty="0">
                          <a:latin typeface="+mj-lt"/>
                        </a:rPr>
                        <a:t>)</a:t>
                      </a:r>
                      <a:endParaRPr lang="en-US" sz="2400" dirty="0">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45117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2400" dirty="0">
                          <a:latin typeface="+mj-lt"/>
                        </a:rPr>
                        <a:t>Επιτάχυνση</a:t>
                      </a:r>
                      <a:r>
                        <a:rPr lang="el-GR" sz="2400" baseline="0" dirty="0">
                          <a:latin typeface="+mj-lt"/>
                        </a:rPr>
                        <a:t> βαρύτητας </a:t>
                      </a:r>
                      <a:r>
                        <a:rPr lang="en-US" sz="2400" baseline="0" dirty="0">
                          <a:latin typeface="+mj-lt"/>
                        </a:rPr>
                        <a:t>g</a:t>
                      </a:r>
                      <a:endParaRPr lang="en-US" sz="2400" dirty="0">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2400" dirty="0">
                          <a:latin typeface="+mj-lt"/>
                        </a:rPr>
                        <a:t>C</a:t>
                      </a:r>
                      <a:r>
                        <a:rPr lang="en-US" sz="2400" baseline="-25000" dirty="0">
                          <a:latin typeface="+mj-lt"/>
                        </a:rPr>
                        <a:t>d</a:t>
                      </a:r>
                      <a:r>
                        <a:rPr lang="en-US" sz="2400" baseline="0" dirty="0">
                          <a:latin typeface="+mj-lt"/>
                        </a:rPr>
                        <a:t> (Drag Coefficient)</a:t>
                      </a:r>
                      <a:endParaRPr lang="en-US" sz="2400" baseline="-25000" dirty="0">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451173">
                <a:tc>
                  <a:txBody>
                    <a:bodyPr/>
                    <a:lstStyle/>
                    <a:p>
                      <a:r>
                        <a:rPr lang="el-GR" sz="2400" baseline="0" dirty="0">
                          <a:latin typeface="+mj-lt"/>
                        </a:rPr>
                        <a:t>Άνεμος (</a:t>
                      </a:r>
                      <a:r>
                        <a:rPr lang="en-US" sz="2400" baseline="0" dirty="0">
                          <a:latin typeface="+mj-lt"/>
                        </a:rPr>
                        <a:t>Cross wind &amp; Range Wind</a:t>
                      </a:r>
                      <a:r>
                        <a:rPr lang="el-GR" sz="2400" baseline="0" dirty="0">
                          <a:latin typeface="+mj-lt"/>
                        </a:rPr>
                        <a:t>)</a:t>
                      </a:r>
                      <a:endParaRPr lang="en-US" sz="2400" dirty="0">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l-GR" sz="2400" dirty="0">
                          <a:latin typeface="+mj-lt"/>
                        </a:rPr>
                        <a:t>Χρησιμοποιούμενος Π/Σ</a:t>
                      </a:r>
                      <a:endParaRPr lang="en-US" sz="2400" dirty="0">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451173">
                <a:tc>
                  <a:txBody>
                    <a:bodyPr/>
                    <a:lstStyle/>
                    <a:p>
                      <a:endParaRPr lang="en-US" sz="2400" dirty="0">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2400" baseline="0" dirty="0" err="1">
                          <a:latin typeface="+mj-lt"/>
                        </a:rPr>
                        <a:t>v</a:t>
                      </a:r>
                      <a:r>
                        <a:rPr lang="en-US" sz="2400" baseline="-25000" dirty="0" err="1">
                          <a:latin typeface="+mj-lt"/>
                        </a:rPr>
                        <a:t>o</a:t>
                      </a:r>
                      <a:endParaRPr lang="en-US" sz="2400" baseline="-25000" dirty="0">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451173">
                <a:tc>
                  <a:txBody>
                    <a:bodyPr/>
                    <a:lstStyle/>
                    <a:p>
                      <a:endParaRPr lang="en-US" sz="2400" dirty="0">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l-GR" sz="2400" baseline="0" dirty="0" err="1">
                          <a:latin typeface="+mj-lt"/>
                        </a:rPr>
                        <a:t>θ</a:t>
                      </a:r>
                      <a:r>
                        <a:rPr lang="el-GR" sz="2400" baseline="-25000" dirty="0" err="1">
                          <a:latin typeface="+mj-lt"/>
                        </a:rPr>
                        <a:t>πυρίτιδας</a:t>
                      </a:r>
                      <a:endParaRPr lang="en-US" sz="2400" baseline="-25000" dirty="0">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5" name="TextBox 4">
            <a:extLst>
              <a:ext uri="{FF2B5EF4-FFF2-40B4-BE49-F238E27FC236}">
                <a16:creationId xmlns:a16="http://schemas.microsoft.com/office/drawing/2014/main" id="{B5E815CA-9732-1340-8826-94243593401E}"/>
              </a:ext>
            </a:extLst>
          </p:cNvPr>
          <p:cNvSpPr txBox="1"/>
          <p:nvPr/>
        </p:nvSpPr>
        <p:spPr>
          <a:xfrm>
            <a:off x="2150528" y="6495734"/>
            <a:ext cx="8060272" cy="307777"/>
          </a:xfrm>
          <a:prstGeom prst="rect">
            <a:avLst/>
          </a:prstGeom>
          <a:noFill/>
        </p:spPr>
        <p:txBody>
          <a:bodyPr wrap="square" rtlCol="0">
            <a:spAutoFit/>
          </a:bodyPr>
          <a:lstStyle/>
          <a:p>
            <a:r>
              <a:rPr lang="el-GR" sz="1400" i="1" dirty="0">
                <a:latin typeface="+mj-lt"/>
              </a:rPr>
              <a:t>*Εν τη </a:t>
            </a:r>
            <a:r>
              <a:rPr lang="el-GR" sz="1400" i="1" dirty="0" err="1">
                <a:latin typeface="+mj-lt"/>
              </a:rPr>
              <a:t>απουσία</a:t>
            </a:r>
            <a:r>
              <a:rPr lang="el-GR" sz="1400" i="1" dirty="0">
                <a:latin typeface="+mj-lt"/>
              </a:rPr>
              <a:t> </a:t>
            </a:r>
            <a:r>
              <a:rPr lang="el-GR" sz="1400" i="1" dirty="0" err="1">
                <a:latin typeface="+mj-lt"/>
              </a:rPr>
              <a:t>μέτεο</a:t>
            </a:r>
            <a:r>
              <a:rPr lang="el-GR" sz="1400" i="1" dirty="0">
                <a:latin typeface="+mj-lt"/>
              </a:rPr>
              <a:t>, η </a:t>
            </a:r>
            <a:r>
              <a:rPr lang="el-GR" sz="1400" i="1" dirty="0" err="1">
                <a:latin typeface="+mj-lt"/>
              </a:rPr>
              <a:t>βαλλιστικη</a:t>
            </a:r>
            <a:r>
              <a:rPr lang="el-GR" sz="1400" i="1" dirty="0">
                <a:latin typeface="+mj-lt"/>
              </a:rPr>
              <a:t>́ </a:t>
            </a:r>
            <a:r>
              <a:rPr lang="el-GR" sz="1400" i="1" dirty="0" err="1">
                <a:latin typeface="+mj-lt"/>
              </a:rPr>
              <a:t>πίεση</a:t>
            </a:r>
            <a:r>
              <a:rPr lang="el-GR" sz="1400" i="1" dirty="0">
                <a:latin typeface="+mj-lt"/>
              </a:rPr>
              <a:t> </a:t>
            </a:r>
            <a:r>
              <a:rPr lang="el-GR" sz="1400" i="1" dirty="0" err="1">
                <a:latin typeface="+mj-lt"/>
              </a:rPr>
              <a:t>θεωρείται</a:t>
            </a:r>
            <a:r>
              <a:rPr lang="el-GR" sz="1400" i="1" dirty="0">
                <a:latin typeface="+mj-lt"/>
              </a:rPr>
              <a:t> </a:t>
            </a:r>
            <a:r>
              <a:rPr lang="el-GR" sz="1400" i="1" dirty="0" err="1">
                <a:latin typeface="+mj-lt"/>
              </a:rPr>
              <a:t>ίση</a:t>
            </a:r>
            <a:r>
              <a:rPr lang="el-GR" sz="1400" i="1" dirty="0">
                <a:latin typeface="+mj-lt"/>
              </a:rPr>
              <a:t> με την </a:t>
            </a:r>
            <a:r>
              <a:rPr lang="el-GR" sz="1400" i="1" dirty="0" err="1">
                <a:latin typeface="+mj-lt"/>
              </a:rPr>
              <a:t>πίεση</a:t>
            </a:r>
            <a:r>
              <a:rPr lang="el-GR" sz="1400" i="1" dirty="0">
                <a:latin typeface="+mj-lt"/>
              </a:rPr>
              <a:t> στο </a:t>
            </a:r>
            <a:r>
              <a:rPr lang="el-GR" sz="1400" i="1" dirty="0" err="1">
                <a:latin typeface="+mj-lt"/>
              </a:rPr>
              <a:t>επίπεδο</a:t>
            </a:r>
            <a:r>
              <a:rPr lang="el-GR" sz="1400" i="1" dirty="0">
                <a:latin typeface="+mj-lt"/>
              </a:rPr>
              <a:t> της </a:t>
            </a:r>
            <a:r>
              <a:rPr lang="el-GR" sz="1400" i="1" dirty="0" err="1">
                <a:latin typeface="+mj-lt"/>
              </a:rPr>
              <a:t>θάλασσας</a:t>
            </a:r>
            <a:endParaRPr lang="en-US" sz="1400" i="1" dirty="0">
              <a:latin typeface="+mj-lt"/>
            </a:endParaRPr>
          </a:p>
        </p:txBody>
      </p:sp>
      <p:sp>
        <p:nvSpPr>
          <p:cNvPr id="9" name="Rectangle 8">
            <a:extLst>
              <a:ext uri="{FF2B5EF4-FFF2-40B4-BE49-F238E27FC236}">
                <a16:creationId xmlns:a16="http://schemas.microsoft.com/office/drawing/2014/main" id="{376CBBC7-7858-B452-1DAF-036A4DD04325}"/>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100" dirty="0">
                <a:solidFill>
                  <a:schemeClr val="bg1"/>
                </a:solidFill>
                <a:effectLst>
                  <a:outerShdw blurRad="50800" dist="38100" dir="2700000" algn="tl" rotWithShape="0">
                    <a:prstClr val="black">
                      <a:alpha val="40000"/>
                    </a:prstClr>
                  </a:outerShdw>
                </a:effectLst>
              </a:rPr>
              <a:t>Εισαγωγή</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Έννοια και χρησιμότητα</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Γεωμετρία  βολής</a:t>
            </a:r>
            <a:endParaRPr lang="en-US" sz="1100" dirty="0">
              <a:solidFill>
                <a:schemeClr val="bg1"/>
              </a:solidFill>
              <a:effectLst>
                <a:outerShdw blurRad="50800" dist="38100" dir="2700000" algn="tl" rotWithShape="0">
                  <a:prstClr val="black">
                    <a:alpha val="40000"/>
                  </a:prstClr>
                </a:outerShdw>
              </a:effectLst>
            </a:endParaRP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Intrinsic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Initial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Terminal elements</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a:solidFill>
                  <a:srgbClr val="FF0000"/>
                </a:solidFill>
                <a:effectLst>
                  <a:outerShdw blurRad="50800" dist="38100" dir="2700000" algn="tl" rotWithShape="0">
                    <a:prstClr val="black">
                      <a:alpha val="40000"/>
                    </a:prstClr>
                  </a:outerShdw>
                </a:effectLst>
              </a:rPr>
              <a:t>Αρχές σχεδίασης</a:t>
            </a:r>
          </a:p>
          <a:p>
            <a:pPr marL="285750" indent="-285750">
              <a:buFont typeface="Arial"/>
              <a:buChar char="•"/>
            </a:pPr>
            <a:r>
              <a:rPr lang="el-GR" sz="1100" dirty="0">
                <a:effectLst>
                  <a:outerShdw blurRad="50800" dist="38100" dir="2700000" algn="tl" rotWithShape="0">
                    <a:prstClr val="black">
                      <a:alpha val="40000"/>
                    </a:prstClr>
                  </a:outerShdw>
                </a:effectLst>
              </a:rPr>
              <a:t>Δομή</a:t>
            </a:r>
          </a:p>
          <a:p>
            <a:pPr marL="285750" indent="-285750">
              <a:buFont typeface="Arial"/>
              <a:buChar char="•"/>
            </a:pPr>
            <a:r>
              <a:rPr lang="el-GR" sz="1100" dirty="0">
                <a:effectLst>
                  <a:outerShdw blurRad="50800" dist="38100" dir="2700000" algn="tl" rotWithShape="0">
                    <a:prstClr val="black">
                      <a:alpha val="40000"/>
                    </a:prstClr>
                  </a:outerShdw>
                </a:effectLst>
              </a:rPr>
              <a:t>Παραδοχές</a:t>
            </a:r>
          </a:p>
          <a:p>
            <a:pPr marL="285750" indent="-285750">
              <a:buFont typeface="Arial"/>
              <a:buChar char="•"/>
            </a:pPr>
            <a:r>
              <a:rPr lang="el-GR" sz="1100" dirty="0">
                <a:effectLst>
                  <a:outerShdw blurRad="50800" dist="38100" dir="2700000" algn="tl" rotWithShape="0">
                    <a:prstClr val="black">
                      <a:alpha val="40000"/>
                    </a:prstClr>
                  </a:outerShdw>
                </a:effectLst>
              </a:rPr>
              <a:t>Διορθώσεις για μη ΚΣ</a:t>
            </a:r>
          </a:p>
          <a:p>
            <a:pPr marL="285750" indent="-285750">
              <a:buFont typeface="Arial"/>
              <a:buChar char="•"/>
            </a:pPr>
            <a:r>
              <a:rPr lang="en-US" sz="1100" dirty="0">
                <a:effectLst>
                  <a:outerShdw blurRad="50800" dist="38100" dir="2700000" algn="tl" rotWithShape="0">
                    <a:prstClr val="black">
                      <a:alpha val="40000"/>
                    </a:prstClr>
                  </a:outerShdw>
                </a:effectLst>
              </a:rPr>
              <a:t>Homework</a:t>
            </a:r>
            <a:r>
              <a:rPr lang="el-GR" sz="1100" dirty="0">
                <a:effectLst>
                  <a:outerShdw blurRad="50800" dist="38100" dir="2700000" algn="tl" rotWithShape="0">
                    <a:prstClr val="black">
                      <a:alpha val="40000"/>
                    </a:prstClr>
                  </a:outerShdw>
                </a:effectLst>
              </a:rPr>
              <a:t> </a:t>
            </a:r>
            <a:endParaRPr lang="en-US" sz="1100"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131403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err="1"/>
              <a:t>Αρχ</a:t>
            </a:r>
            <a:r>
              <a:rPr lang="en-US" dirty="0" err="1"/>
              <a:t>έ</a:t>
            </a:r>
            <a:r>
              <a:rPr lang="el-GR" dirty="0"/>
              <a:t>ς Σχεδίασης- Απαίτηση αναγωγής</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51019319"/>
              </p:ext>
            </p:extLst>
          </p:nvPr>
        </p:nvGraphicFramePr>
        <p:xfrm>
          <a:off x="838200" y="1570563"/>
          <a:ext cx="9372600" cy="3750928"/>
        </p:xfrm>
        <a:graphic>
          <a:graphicData uri="http://schemas.openxmlformats.org/drawingml/2006/table">
            <a:tbl>
              <a:tblPr firstRow="1" bandRow="1">
                <a:tableStyleId>{2D5ABB26-0587-4C30-8999-92F81FD0307C}</a:tableStyleId>
              </a:tblPr>
              <a:tblGrid>
                <a:gridCol w="3140613">
                  <a:extLst>
                    <a:ext uri="{9D8B030D-6E8A-4147-A177-3AD203B41FA5}">
                      <a16:colId xmlns:a16="http://schemas.microsoft.com/office/drawing/2014/main" val="20000"/>
                    </a:ext>
                  </a:extLst>
                </a:gridCol>
                <a:gridCol w="6231987">
                  <a:extLst>
                    <a:ext uri="{9D8B030D-6E8A-4147-A177-3AD203B41FA5}">
                      <a16:colId xmlns:a16="http://schemas.microsoft.com/office/drawing/2014/main" val="20001"/>
                    </a:ext>
                  </a:extLst>
                </a:gridCol>
              </a:tblGrid>
              <a:tr h="391170">
                <a:tc>
                  <a:txBody>
                    <a:bodyPr/>
                    <a:lstStyle/>
                    <a:p>
                      <a:r>
                        <a:rPr lang="el-GR" sz="2000" b="1" baseline="0" dirty="0">
                          <a:solidFill>
                            <a:srgbClr val="FFFFFF"/>
                          </a:solidFill>
                          <a:effectLst>
                            <a:outerShdw blurRad="50800" dist="38100" dir="2700000" algn="tl" rotWithShape="0">
                              <a:prstClr val="black">
                                <a:alpha val="40000"/>
                              </a:prstClr>
                            </a:outerShdw>
                          </a:effectLst>
                          <a:latin typeface="+mj-lt"/>
                        </a:rPr>
                        <a:t>Συνθήκες περιβάλλοντος</a:t>
                      </a:r>
                      <a:endParaRPr lang="en-US" sz="2000" b="1" dirty="0">
                        <a:solidFill>
                          <a:srgbClr val="FFFFFF"/>
                        </a:solidFill>
                        <a:effectLst>
                          <a:outerShdw blurRad="50800" dist="38100" dir="2700000" algn="tl" rotWithShape="0">
                            <a:prstClr val="black">
                              <a:alpha val="40000"/>
                            </a:prstClr>
                          </a:outerShdw>
                        </a:effectLst>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solidFill>
                  </a:tcPr>
                </a:tc>
                <a:tc>
                  <a:txBody>
                    <a:bodyPr/>
                    <a:lstStyle/>
                    <a:p>
                      <a:pPr algn="ctr"/>
                      <a:r>
                        <a:rPr lang="el-GR" sz="2000" b="1" dirty="0">
                          <a:solidFill>
                            <a:schemeClr val="bg1"/>
                          </a:solidFill>
                          <a:effectLst>
                            <a:outerShdw blurRad="50800" dist="38100" dir="2700000" algn="tl" rotWithShape="0">
                              <a:prstClr val="black">
                                <a:alpha val="40000"/>
                              </a:prstClr>
                            </a:outerShdw>
                          </a:effectLst>
                          <a:latin typeface="+mj-lt"/>
                        </a:rPr>
                        <a:t>Απαιτούμενη αναγωγή</a:t>
                      </a:r>
                      <a:endParaRPr lang="en-US" sz="2000" b="1" dirty="0">
                        <a:solidFill>
                          <a:schemeClr val="bg1"/>
                        </a:solidFill>
                        <a:effectLst>
                          <a:outerShdw blurRad="50800" dist="38100" dir="2700000" algn="tl" rotWithShape="0">
                            <a:prstClr val="black">
                              <a:alpha val="40000"/>
                            </a:prstClr>
                          </a:outerShdw>
                        </a:effectLst>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10000"/>
                  </a:ext>
                </a:extLst>
              </a:tr>
              <a:tr h="964530">
                <a:tc>
                  <a:txBody>
                    <a:bodyPr/>
                    <a:lstStyle/>
                    <a:p>
                      <a:endParaRPr lang="en-US" sz="2200" dirty="0">
                        <a:latin typeface="+mj-lt"/>
                      </a:endParaRPr>
                    </a:p>
                    <a:p>
                      <a:r>
                        <a:rPr lang="el-GR" sz="2200" dirty="0">
                          <a:latin typeface="+mj-lt"/>
                        </a:rPr>
                        <a:t>Θερμοκρασία</a:t>
                      </a:r>
                    </a:p>
                    <a:p>
                      <a:endParaRPr lang="en-US" sz="2200" dirty="0">
                        <a:latin typeface="+mj-lt"/>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78213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2200" dirty="0">
                          <a:latin typeface="+mj-lt"/>
                        </a:rPr>
                        <a:t>Βαλλιστική Πίεση</a:t>
                      </a:r>
                      <a:endParaRPr lang="en-US" sz="2200" dirty="0">
                        <a:latin typeface="+mj-lt"/>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l-GR" baseline="-25000" dirty="0">
                        <a:latin typeface="+mj-lt"/>
                      </a:endParaRPr>
                    </a:p>
                    <a:p>
                      <a:endParaRPr lang="en-US" baseline="-25000" dirty="0">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800100">
                <a:tc>
                  <a:txBody>
                    <a:bodyPr/>
                    <a:lstStyle/>
                    <a:p>
                      <a:r>
                        <a:rPr lang="el-GR" sz="2200" dirty="0">
                          <a:latin typeface="+mj-lt"/>
                        </a:rPr>
                        <a:t>Επιτάχυνση</a:t>
                      </a:r>
                      <a:r>
                        <a:rPr lang="el-GR" sz="2200" baseline="0" dirty="0">
                          <a:latin typeface="+mj-lt"/>
                        </a:rPr>
                        <a:t> βαρύτητας </a:t>
                      </a:r>
                      <a:r>
                        <a:rPr lang="en-US" sz="2200" baseline="0" dirty="0">
                          <a:latin typeface="+mj-lt"/>
                        </a:rPr>
                        <a:t>g</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aseline="-25000" dirty="0">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675171">
                <a:tc>
                  <a:txBody>
                    <a:bodyPr/>
                    <a:lstStyle/>
                    <a:p>
                      <a:r>
                        <a:rPr lang="el-GR" sz="2200" dirty="0">
                          <a:latin typeface="+mj-lt"/>
                        </a:rPr>
                        <a:t>Αρχική Ταχύτητα</a:t>
                      </a:r>
                      <a:endParaRPr lang="en-US" sz="2200" dirty="0">
                        <a:latin typeface="+mj-lt"/>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l-GR" baseline="-25000" dirty="0">
                        <a:latin typeface="+mj-lt"/>
                      </a:endParaRPr>
                    </a:p>
                    <a:p>
                      <a:endParaRPr lang="el-GR" baseline="-25000" dirty="0">
                        <a:latin typeface="+mj-lt"/>
                      </a:endParaRPr>
                    </a:p>
                    <a:p>
                      <a:endParaRPr lang="en-US" baseline="-25000" dirty="0">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5" name="Picture 4"/>
          <p:cNvPicPr>
            <a:picLocks noChangeAspect="1"/>
          </p:cNvPicPr>
          <p:nvPr/>
        </p:nvPicPr>
        <p:blipFill rotWithShape="1">
          <a:blip r:embed="rId2"/>
          <a:srcRect l="38872" r="38977"/>
          <a:stretch/>
        </p:blipFill>
        <p:spPr>
          <a:xfrm>
            <a:off x="4953000" y="2367240"/>
            <a:ext cx="2000426" cy="287999"/>
          </a:xfrm>
          <a:prstGeom prst="rect">
            <a:avLst/>
          </a:prstGeom>
        </p:spPr>
      </p:pic>
      <p:pic>
        <p:nvPicPr>
          <p:cNvPr id="6" name="Picture 5"/>
          <p:cNvPicPr>
            <a:picLocks noChangeAspect="1"/>
          </p:cNvPicPr>
          <p:nvPr/>
        </p:nvPicPr>
        <p:blipFill rotWithShape="1">
          <a:blip r:embed="rId3"/>
          <a:srcRect l="37585" r="37813"/>
          <a:stretch/>
        </p:blipFill>
        <p:spPr>
          <a:xfrm>
            <a:off x="4984926" y="3169031"/>
            <a:ext cx="2371340" cy="548921"/>
          </a:xfrm>
          <a:prstGeom prst="rect">
            <a:avLst/>
          </a:prstGeom>
        </p:spPr>
      </p:pic>
      <p:pic>
        <p:nvPicPr>
          <p:cNvPr id="8" name="Picture 7"/>
          <p:cNvPicPr>
            <a:picLocks noChangeAspect="1"/>
          </p:cNvPicPr>
          <p:nvPr/>
        </p:nvPicPr>
        <p:blipFill rotWithShape="1">
          <a:blip r:embed="rId4"/>
          <a:srcRect l="34409" r="35670" b="-21622"/>
          <a:stretch/>
        </p:blipFill>
        <p:spPr>
          <a:xfrm>
            <a:off x="4984926" y="3907790"/>
            <a:ext cx="2555240" cy="638810"/>
          </a:xfrm>
          <a:prstGeom prst="rect">
            <a:avLst/>
          </a:prstGeom>
        </p:spPr>
      </p:pic>
      <p:pic>
        <p:nvPicPr>
          <p:cNvPr id="9" name="Picture 8"/>
          <p:cNvPicPr>
            <a:picLocks noChangeAspect="1"/>
          </p:cNvPicPr>
          <p:nvPr/>
        </p:nvPicPr>
        <p:blipFill rotWithShape="1">
          <a:blip r:embed="rId5"/>
          <a:srcRect l="38041" r="38041"/>
          <a:stretch/>
        </p:blipFill>
        <p:spPr>
          <a:xfrm>
            <a:off x="7574213" y="2146475"/>
            <a:ext cx="2015800" cy="729527"/>
          </a:xfrm>
          <a:prstGeom prst="rect">
            <a:avLst/>
          </a:prstGeom>
        </p:spPr>
      </p:pic>
      <p:pic>
        <p:nvPicPr>
          <p:cNvPr id="10" name="Picture 9"/>
          <p:cNvPicPr>
            <a:picLocks noChangeAspect="1"/>
          </p:cNvPicPr>
          <p:nvPr/>
        </p:nvPicPr>
        <p:blipFill rotWithShape="1">
          <a:blip r:embed="rId6"/>
          <a:srcRect l="28939" r="28720"/>
          <a:stretch/>
        </p:blipFill>
        <p:spPr>
          <a:xfrm>
            <a:off x="4953000" y="4628122"/>
            <a:ext cx="3568892" cy="287999"/>
          </a:xfrm>
          <a:prstGeom prst="rect">
            <a:avLst/>
          </a:prstGeom>
        </p:spPr>
      </p:pic>
      <p:pic>
        <p:nvPicPr>
          <p:cNvPr id="11" name="Picture 10"/>
          <p:cNvPicPr>
            <a:picLocks noChangeAspect="1"/>
          </p:cNvPicPr>
          <p:nvPr/>
        </p:nvPicPr>
        <p:blipFill rotWithShape="1">
          <a:blip r:embed="rId7"/>
          <a:srcRect l="26880" t="2" r="25968" b="6665"/>
          <a:stretch/>
        </p:blipFill>
        <p:spPr>
          <a:xfrm>
            <a:off x="4953000" y="4928820"/>
            <a:ext cx="4225758" cy="285800"/>
          </a:xfrm>
          <a:prstGeom prst="rect">
            <a:avLst/>
          </a:prstGeom>
        </p:spPr>
      </p:pic>
      <p:sp>
        <p:nvSpPr>
          <p:cNvPr id="12" name="Rectangle 11">
            <a:extLst>
              <a:ext uri="{FF2B5EF4-FFF2-40B4-BE49-F238E27FC236}">
                <a16:creationId xmlns:a16="http://schemas.microsoft.com/office/drawing/2014/main" id="{93F0168B-3BD2-5144-8A73-470106566A19}"/>
              </a:ext>
            </a:extLst>
          </p:cNvPr>
          <p:cNvSpPr/>
          <p:nvPr/>
        </p:nvSpPr>
        <p:spPr>
          <a:xfrm>
            <a:off x="838200" y="5507063"/>
            <a:ext cx="9372600" cy="1200329"/>
          </a:xfrm>
          <a:prstGeom prst="rect">
            <a:avLst/>
          </a:prstGeom>
        </p:spPr>
        <p:txBody>
          <a:bodyPr wrap="square">
            <a:spAutoFit/>
          </a:bodyPr>
          <a:lstStyle/>
          <a:p>
            <a:r>
              <a:rPr lang="el-GR" sz="1400" dirty="0"/>
              <a:t>𝛵</a:t>
            </a:r>
            <a:r>
              <a:rPr lang="en-US" sz="1400" baseline="-25000" dirty="0"/>
              <a:t>A</a:t>
            </a:r>
            <a:r>
              <a:rPr lang="el-GR" sz="1400" dirty="0"/>
              <a:t>: </a:t>
            </a:r>
            <a:r>
              <a:rPr lang="el-GR" sz="1400" dirty="0" err="1"/>
              <a:t>θερμοκρασία</a:t>
            </a:r>
            <a:r>
              <a:rPr lang="el-GR" sz="1400" dirty="0"/>
              <a:t> του </a:t>
            </a:r>
            <a:r>
              <a:rPr lang="el-GR" sz="1400" dirty="0" err="1"/>
              <a:t>αέρα</a:t>
            </a:r>
            <a:r>
              <a:rPr lang="el-GR" sz="1400" dirty="0"/>
              <a:t> σε </a:t>
            </a:r>
            <a:r>
              <a:rPr lang="el-GR" sz="1400" baseline="30000" dirty="0" err="1"/>
              <a:t>ο</a:t>
            </a:r>
            <a:r>
              <a:rPr lang="el-GR" sz="1400" dirty="0" err="1"/>
              <a:t>Κ</a:t>
            </a:r>
            <a:r>
              <a:rPr lang="el-GR" sz="1400" dirty="0"/>
              <a:t> στο </a:t>
            </a:r>
            <a:r>
              <a:rPr lang="el-GR" sz="1400" dirty="0" err="1"/>
              <a:t>επίπεδο</a:t>
            </a:r>
            <a:r>
              <a:rPr lang="el-GR" sz="1400" dirty="0"/>
              <a:t> της </a:t>
            </a:r>
            <a:r>
              <a:rPr lang="el-GR" sz="1400" dirty="0" err="1"/>
              <a:t>θάλασσας</a:t>
            </a:r>
            <a:r>
              <a:rPr lang="el-GR" sz="1400" dirty="0"/>
              <a:t>. </a:t>
            </a:r>
            <a:r>
              <a:rPr lang="el-GR" sz="1400" dirty="0" err="1"/>
              <a:t>Λαμβάνεται</a:t>
            </a:r>
            <a:r>
              <a:rPr lang="el-GR" sz="1400" dirty="0"/>
              <a:t> </a:t>
            </a:r>
            <a:r>
              <a:rPr lang="el-GR" sz="1400" dirty="0" err="1"/>
              <a:t>απο</a:t>
            </a:r>
            <a:r>
              <a:rPr lang="el-GR" sz="1400" dirty="0"/>
              <a:t>́ το </a:t>
            </a:r>
            <a:r>
              <a:rPr lang="el-GR" sz="1400" dirty="0" err="1"/>
              <a:t>θερμόμετρο</a:t>
            </a:r>
            <a:r>
              <a:rPr lang="el-GR" sz="1400" dirty="0"/>
              <a:t> </a:t>
            </a:r>
            <a:r>
              <a:rPr lang="el-GR" sz="1400" dirty="0" err="1"/>
              <a:t>ψυχρου</a:t>
            </a:r>
            <a:r>
              <a:rPr lang="el-GR" sz="1400" dirty="0"/>
              <a:t>́ (</a:t>
            </a:r>
            <a:r>
              <a:rPr lang="el-GR" sz="1400" dirty="0" err="1"/>
              <a:t>μέτρηση</a:t>
            </a:r>
            <a:r>
              <a:rPr lang="el-GR" sz="1400" dirty="0"/>
              <a:t> σε </a:t>
            </a:r>
            <a:r>
              <a:rPr lang="el-GR" sz="1400" baseline="30000" dirty="0"/>
              <a:t>ο</a:t>
            </a:r>
            <a:r>
              <a:rPr lang="en-US" sz="1400" dirty="0"/>
              <a:t>C) </a:t>
            </a:r>
            <a:r>
              <a:rPr lang="el-GR" sz="1400" dirty="0" err="1"/>
              <a:t>προσθέτ</a:t>
            </a:r>
            <a:r>
              <a:rPr lang="en-US" sz="1400" dirty="0"/>
              <a:t>o</a:t>
            </a:r>
            <a:r>
              <a:rPr lang="el-GR" sz="1400" dirty="0"/>
              <a:t>ντας 273.15.</a:t>
            </a:r>
            <a:br>
              <a:rPr lang="el-GR" sz="1400" dirty="0"/>
            </a:br>
            <a:r>
              <a:rPr lang="el-GR" sz="1400" dirty="0"/>
              <a:t>𝑟: </a:t>
            </a:r>
            <a:r>
              <a:rPr lang="el-GR" sz="1400" dirty="0" err="1"/>
              <a:t>σχετικη</a:t>
            </a:r>
            <a:r>
              <a:rPr lang="el-GR" sz="1400" dirty="0"/>
              <a:t>́ </a:t>
            </a:r>
            <a:r>
              <a:rPr lang="el-GR" sz="1400" dirty="0" err="1"/>
              <a:t>υγρασία</a:t>
            </a:r>
            <a:r>
              <a:rPr lang="el-GR" sz="1400" dirty="0"/>
              <a:t> του </a:t>
            </a:r>
            <a:r>
              <a:rPr lang="el-GR" sz="1400" dirty="0" err="1"/>
              <a:t>αέρα</a:t>
            </a:r>
            <a:r>
              <a:rPr lang="el-GR" sz="1400" dirty="0"/>
              <a:t> σε </a:t>
            </a:r>
            <a:r>
              <a:rPr lang="el-GR" sz="1400" dirty="0" err="1"/>
              <a:t>δεκαδικη</a:t>
            </a:r>
            <a:r>
              <a:rPr lang="el-GR" sz="1400" dirty="0"/>
              <a:t>́ </a:t>
            </a:r>
            <a:r>
              <a:rPr lang="el-GR" sz="1400" dirty="0" err="1"/>
              <a:t>μορφη</a:t>
            </a:r>
            <a:r>
              <a:rPr lang="el-GR" sz="1400" dirty="0"/>
              <a:t>́</a:t>
            </a:r>
            <a:br>
              <a:rPr lang="el-GR" sz="1400" dirty="0"/>
            </a:br>
            <a:r>
              <a:rPr lang="el-GR" sz="1400" dirty="0"/>
              <a:t>𝑃: </a:t>
            </a:r>
            <a:r>
              <a:rPr lang="el-GR" sz="1400" dirty="0" err="1"/>
              <a:t>πίεση</a:t>
            </a:r>
            <a:r>
              <a:rPr lang="el-GR" sz="1400" dirty="0"/>
              <a:t> του </a:t>
            </a:r>
            <a:r>
              <a:rPr lang="el-GR" sz="1400" dirty="0" err="1"/>
              <a:t>αέρα</a:t>
            </a:r>
            <a:r>
              <a:rPr lang="el-GR" sz="1400" dirty="0"/>
              <a:t> σε </a:t>
            </a:r>
            <a:r>
              <a:rPr lang="en-US" sz="1400" dirty="0" err="1"/>
              <a:t>mBar</a:t>
            </a:r>
            <a:r>
              <a:rPr lang="en-US" sz="1400" dirty="0"/>
              <a:t> </a:t>
            </a:r>
            <a:r>
              <a:rPr lang="el-GR" sz="1400" dirty="0"/>
              <a:t>στο </a:t>
            </a:r>
            <a:r>
              <a:rPr lang="el-GR" sz="1400" dirty="0" err="1"/>
              <a:t>επίπεδο</a:t>
            </a:r>
            <a:r>
              <a:rPr lang="el-GR" sz="1400" dirty="0"/>
              <a:t> της </a:t>
            </a:r>
            <a:r>
              <a:rPr lang="el-GR" sz="1400" dirty="0" err="1"/>
              <a:t>θάλασσας</a:t>
            </a:r>
            <a:br>
              <a:rPr lang="el-GR" sz="1400" dirty="0"/>
            </a:br>
            <a:r>
              <a:rPr lang="el-GR" sz="1400" dirty="0"/>
              <a:t>𝐸: </a:t>
            </a:r>
            <a:r>
              <a:rPr lang="el-GR" sz="1400" dirty="0" err="1"/>
              <a:t>πίεση</a:t>
            </a:r>
            <a:r>
              <a:rPr lang="el-GR" sz="1400" dirty="0"/>
              <a:t> </a:t>
            </a:r>
            <a:r>
              <a:rPr lang="el-GR" sz="1400" dirty="0" err="1"/>
              <a:t>υδρατμών</a:t>
            </a:r>
            <a:r>
              <a:rPr lang="el-GR" sz="1400" dirty="0"/>
              <a:t> (σε </a:t>
            </a:r>
            <a:r>
              <a:rPr lang="en-US" sz="1400" dirty="0" err="1"/>
              <a:t>mBar</a:t>
            </a:r>
            <a:r>
              <a:rPr lang="en-US" sz="1400" dirty="0"/>
              <a:t>) </a:t>
            </a:r>
            <a:r>
              <a:rPr lang="el-GR" sz="1400" dirty="0"/>
              <a:t>στη</a:t>
            </a:r>
            <a:r>
              <a:rPr lang="el-GR" sz="900" dirty="0"/>
              <a:t>!</a:t>
            </a:r>
            <a:r>
              <a:rPr lang="el-GR" sz="1400" dirty="0"/>
              <a:t> </a:t>
            </a:r>
            <a:r>
              <a:rPr lang="el-GR" sz="1400" dirty="0" err="1"/>
              <a:t>θερμοκρασία</a:t>
            </a:r>
            <a:r>
              <a:rPr lang="el-GR" sz="1400" dirty="0"/>
              <a:t> 𝛵</a:t>
            </a:r>
            <a:r>
              <a:rPr lang="en-US" sz="1400" baseline="-25000" dirty="0"/>
              <a:t>A</a:t>
            </a:r>
            <a:r>
              <a:rPr lang="el-GR" sz="1400" dirty="0"/>
              <a:t>. </a:t>
            </a:r>
          </a:p>
        </p:txBody>
      </p:sp>
      <p:sp>
        <p:nvSpPr>
          <p:cNvPr id="15" name="Rectangle 14">
            <a:extLst>
              <a:ext uri="{FF2B5EF4-FFF2-40B4-BE49-F238E27FC236}">
                <a16:creationId xmlns:a16="http://schemas.microsoft.com/office/drawing/2014/main" id="{9E9B5A23-837F-DD51-98CB-AFC4208683E4}"/>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100" dirty="0">
                <a:solidFill>
                  <a:schemeClr val="bg1"/>
                </a:solidFill>
                <a:effectLst>
                  <a:outerShdw blurRad="50800" dist="38100" dir="2700000" algn="tl" rotWithShape="0">
                    <a:prstClr val="black">
                      <a:alpha val="40000"/>
                    </a:prstClr>
                  </a:outerShdw>
                </a:effectLst>
              </a:rPr>
              <a:t>Εισαγωγή</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Έννοια και χρησιμότητα</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Γεωμετρία  βολής</a:t>
            </a:r>
            <a:endParaRPr lang="en-US" sz="1100" dirty="0">
              <a:solidFill>
                <a:schemeClr val="bg1"/>
              </a:solidFill>
              <a:effectLst>
                <a:outerShdw blurRad="50800" dist="38100" dir="2700000" algn="tl" rotWithShape="0">
                  <a:prstClr val="black">
                    <a:alpha val="40000"/>
                  </a:prstClr>
                </a:outerShdw>
              </a:effectLst>
            </a:endParaRP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Intrinsic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Initial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Terminal elements</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a:solidFill>
                  <a:srgbClr val="FF0000"/>
                </a:solidFill>
                <a:effectLst>
                  <a:outerShdw blurRad="50800" dist="38100" dir="2700000" algn="tl" rotWithShape="0">
                    <a:prstClr val="black">
                      <a:alpha val="40000"/>
                    </a:prstClr>
                  </a:outerShdw>
                </a:effectLst>
              </a:rPr>
              <a:t>Αρχές σχεδίασης</a:t>
            </a:r>
          </a:p>
          <a:p>
            <a:pPr marL="285750" indent="-285750">
              <a:buFont typeface="Arial"/>
              <a:buChar char="•"/>
            </a:pPr>
            <a:r>
              <a:rPr lang="el-GR" sz="1100" dirty="0">
                <a:effectLst>
                  <a:outerShdw blurRad="50800" dist="38100" dir="2700000" algn="tl" rotWithShape="0">
                    <a:prstClr val="black">
                      <a:alpha val="40000"/>
                    </a:prstClr>
                  </a:outerShdw>
                </a:effectLst>
              </a:rPr>
              <a:t>Δομή</a:t>
            </a:r>
          </a:p>
          <a:p>
            <a:pPr marL="285750" indent="-285750">
              <a:buFont typeface="Arial"/>
              <a:buChar char="•"/>
            </a:pPr>
            <a:r>
              <a:rPr lang="el-GR" sz="1100" dirty="0">
                <a:effectLst>
                  <a:outerShdw blurRad="50800" dist="38100" dir="2700000" algn="tl" rotWithShape="0">
                    <a:prstClr val="black">
                      <a:alpha val="40000"/>
                    </a:prstClr>
                  </a:outerShdw>
                </a:effectLst>
              </a:rPr>
              <a:t>Παραδοχές</a:t>
            </a:r>
          </a:p>
          <a:p>
            <a:pPr marL="285750" indent="-285750">
              <a:buFont typeface="Arial"/>
              <a:buChar char="•"/>
            </a:pPr>
            <a:r>
              <a:rPr lang="el-GR" sz="1100" dirty="0">
                <a:effectLst>
                  <a:outerShdw blurRad="50800" dist="38100" dir="2700000" algn="tl" rotWithShape="0">
                    <a:prstClr val="black">
                      <a:alpha val="40000"/>
                    </a:prstClr>
                  </a:outerShdw>
                </a:effectLst>
              </a:rPr>
              <a:t>Διορθώσεις για μη ΚΣ</a:t>
            </a:r>
          </a:p>
          <a:p>
            <a:pPr marL="285750" indent="-285750">
              <a:buFont typeface="Arial"/>
              <a:buChar char="•"/>
            </a:pPr>
            <a:r>
              <a:rPr lang="en-US" sz="1100" dirty="0">
                <a:effectLst>
                  <a:outerShdw blurRad="50800" dist="38100" dir="2700000" algn="tl" rotWithShape="0">
                    <a:prstClr val="black">
                      <a:alpha val="40000"/>
                    </a:prstClr>
                  </a:outerShdw>
                </a:effectLst>
              </a:rPr>
              <a:t>Homework</a:t>
            </a:r>
            <a:r>
              <a:rPr lang="el-GR" sz="1100" dirty="0">
                <a:effectLst>
                  <a:outerShdw blurRad="50800" dist="38100" dir="2700000" algn="tl" rotWithShape="0">
                    <a:prstClr val="black">
                      <a:alpha val="40000"/>
                    </a:prstClr>
                  </a:outerShdw>
                </a:effectLst>
              </a:rPr>
              <a:t> </a:t>
            </a:r>
            <a:endParaRPr lang="en-US" sz="1100"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016260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a:t>Αρχές σχεδίασης</a:t>
            </a:r>
            <a:endParaRPr lang="en-US" dirty="0"/>
          </a:p>
        </p:txBody>
      </p:sp>
      <p:sp>
        <p:nvSpPr>
          <p:cNvPr id="3" name="Content Placeholder 2"/>
          <p:cNvSpPr>
            <a:spLocks noGrp="1"/>
          </p:cNvSpPr>
          <p:nvPr>
            <p:ph idx="1"/>
          </p:nvPr>
        </p:nvSpPr>
        <p:spPr>
          <a:xfrm>
            <a:off x="838200" y="3684360"/>
            <a:ext cx="9372600" cy="2005241"/>
          </a:xfrm>
        </p:spPr>
        <p:txBody>
          <a:bodyPr>
            <a:normAutofit/>
          </a:bodyPr>
          <a:lstStyle/>
          <a:p>
            <a:pPr algn="just"/>
            <a:r>
              <a:rPr lang="el-GR" sz="2000" dirty="0">
                <a:latin typeface="+mj-lt"/>
              </a:rPr>
              <a:t>Για τη δημιουργία των πινάκων χρησιμοποιείται μοντέλο σημειακής μάζας</a:t>
            </a:r>
            <a:r>
              <a:rPr lang="en-US" sz="2000" dirty="0">
                <a:latin typeface="+mj-lt"/>
              </a:rPr>
              <a:t>, </a:t>
            </a:r>
            <a:r>
              <a:rPr lang="el-GR" sz="2000" dirty="0">
                <a:latin typeface="+mj-lt"/>
              </a:rPr>
              <a:t>στο οποίο μόνο η οπισθέλκουσα είναι σημαντική.</a:t>
            </a:r>
          </a:p>
          <a:p>
            <a:pPr algn="just"/>
            <a:r>
              <a:rPr lang="el-GR" sz="2000" dirty="0">
                <a:latin typeface="+mj-lt"/>
              </a:rPr>
              <a:t>Για την πλήρη, όμως, ανάλυση της τροχιάς όπου μελετώνται και οι 6 βαθμοί ελευθερίας, πρέπει να λαμβάνονται υπόψιν επιπλέον παράμετροι όπως η δύναμη </a:t>
            </a:r>
            <a:r>
              <a:rPr lang="en-US" sz="2000" dirty="0">
                <a:latin typeface="+mj-lt"/>
              </a:rPr>
              <a:t>Magnus</a:t>
            </a:r>
            <a:r>
              <a:rPr lang="el-GR" sz="2000" dirty="0">
                <a:latin typeface="+mj-lt"/>
              </a:rPr>
              <a:t>, ή </a:t>
            </a:r>
            <a:r>
              <a:rPr lang="el-GR" sz="2000" dirty="0" err="1">
                <a:latin typeface="+mj-lt"/>
              </a:rPr>
              <a:t>άντωση</a:t>
            </a:r>
            <a:r>
              <a:rPr lang="el-GR" sz="2000" dirty="0">
                <a:latin typeface="+mj-lt"/>
              </a:rPr>
              <a:t> (</a:t>
            </a:r>
            <a:r>
              <a:rPr lang="en-US" sz="2000" dirty="0">
                <a:latin typeface="+mj-lt"/>
              </a:rPr>
              <a:t>lift</a:t>
            </a:r>
            <a:r>
              <a:rPr lang="el-GR" sz="2000" dirty="0">
                <a:latin typeface="+mj-lt"/>
              </a:rPr>
              <a:t>), οι δυνάμεις γυροσκοπίου (</a:t>
            </a:r>
            <a:r>
              <a:rPr lang="en-US" sz="2000" dirty="0">
                <a:latin typeface="+mj-lt"/>
              </a:rPr>
              <a:t>yawing moments </a:t>
            </a:r>
            <a:r>
              <a:rPr lang="el-GR" sz="2000" dirty="0">
                <a:latin typeface="+mj-lt"/>
              </a:rPr>
              <a:t>και </a:t>
            </a:r>
            <a:r>
              <a:rPr lang="en-US" sz="2000" dirty="0">
                <a:latin typeface="+mj-lt"/>
              </a:rPr>
              <a:t>damping of spin</a:t>
            </a:r>
            <a:r>
              <a:rPr lang="el-GR" sz="2000" dirty="0">
                <a:latin typeface="+mj-lt"/>
              </a:rPr>
              <a:t>)</a:t>
            </a:r>
            <a:endParaRPr lang="en-US" sz="700" dirty="0">
              <a:latin typeface="+mj-lt"/>
            </a:endParaRPr>
          </a:p>
        </p:txBody>
      </p:sp>
      <p:pic>
        <p:nvPicPr>
          <p:cNvPr id="22" name="Picture 21"/>
          <p:cNvPicPr>
            <a:picLocks noChangeAspect="1"/>
          </p:cNvPicPr>
          <p:nvPr/>
        </p:nvPicPr>
        <p:blipFill rotWithShape="1">
          <a:blip r:embed="rId2"/>
          <a:srcRect l="39277" r="39198"/>
          <a:stretch/>
        </p:blipFill>
        <p:spPr>
          <a:xfrm>
            <a:off x="8470363" y="5968814"/>
            <a:ext cx="1905000" cy="543413"/>
          </a:xfrm>
          <a:prstGeom prst="rect">
            <a:avLst/>
          </a:prstGeom>
        </p:spPr>
      </p:pic>
      <p:pic>
        <p:nvPicPr>
          <p:cNvPr id="24" name="Picture 23"/>
          <p:cNvPicPr>
            <a:picLocks noChangeAspect="1"/>
          </p:cNvPicPr>
          <p:nvPr/>
        </p:nvPicPr>
        <p:blipFill rotWithShape="1">
          <a:blip r:embed="rId3"/>
          <a:srcRect l="14120" t="-3851" r="14507"/>
          <a:stretch/>
        </p:blipFill>
        <p:spPr>
          <a:xfrm>
            <a:off x="1913467" y="5689601"/>
            <a:ext cx="6248400" cy="1096585"/>
          </a:xfrm>
          <a:prstGeom prst="rect">
            <a:avLst/>
          </a:prstGeom>
        </p:spPr>
      </p:pic>
      <p:grpSp>
        <p:nvGrpSpPr>
          <p:cNvPr id="21" name="Group 20"/>
          <p:cNvGrpSpPr/>
          <p:nvPr/>
        </p:nvGrpSpPr>
        <p:grpSpPr>
          <a:xfrm>
            <a:off x="2879925" y="535676"/>
            <a:ext cx="6433410" cy="4629487"/>
            <a:chOff x="1355925" y="535675"/>
            <a:chExt cx="6433410" cy="4629487"/>
          </a:xfrm>
        </p:grpSpPr>
        <p:grpSp>
          <p:nvGrpSpPr>
            <p:cNvPr id="26" name="Group 25"/>
            <p:cNvGrpSpPr/>
            <p:nvPr/>
          </p:nvGrpSpPr>
          <p:grpSpPr>
            <a:xfrm>
              <a:off x="1355925" y="535675"/>
              <a:ext cx="6433410" cy="4629487"/>
              <a:chOff x="1355925" y="535675"/>
              <a:chExt cx="6433410" cy="4629487"/>
            </a:xfrm>
          </p:grpSpPr>
          <p:pic>
            <p:nvPicPr>
              <p:cNvPr id="29" name="Content Placeholder 9" descr="m107_usafas.jpg"/>
              <p:cNvPicPr>
                <a:picLocks noChangeAspect="1"/>
              </p:cNvPicPr>
              <p:nvPr/>
            </p:nvPicPr>
            <p:blipFill rotWithShape="1">
              <a:blip r:embed="rId4">
                <a:extLst>
                  <a:ext uri="{BEBA8EAE-BF5A-486C-A8C5-ECC9F3942E4B}">
                    <a14:imgProps xmlns:a14="http://schemas.microsoft.com/office/drawing/2010/main">
                      <a14:imgLayer r:embed="rId5">
                        <a14:imgEffect>
                          <a14:backgroundRemoval t="0" b="99672" l="180" r="100000"/>
                        </a14:imgEffect>
                      </a14:imgLayer>
                    </a14:imgProps>
                  </a:ext>
                  <a:ext uri="{28A0092B-C50C-407E-A947-70E740481C1C}">
                    <a14:useLocalDpi xmlns:a14="http://schemas.microsoft.com/office/drawing/2010/main" val="0"/>
                  </a:ext>
                </a:extLst>
              </a:blip>
              <a:srcRect l="1975" r="3617"/>
              <a:stretch/>
            </p:blipFill>
            <p:spPr>
              <a:xfrm rot="2938716">
                <a:off x="1731127" y="160473"/>
                <a:ext cx="4629487" cy="5379892"/>
              </a:xfrm>
              <a:prstGeom prst="rect">
                <a:avLst/>
              </a:prstGeom>
            </p:spPr>
          </p:pic>
          <p:cxnSp>
            <p:nvCxnSpPr>
              <p:cNvPr id="32" name="Straight Arrow Connector 31"/>
              <p:cNvCxnSpPr/>
              <p:nvPr/>
            </p:nvCxnSpPr>
            <p:spPr>
              <a:xfrm flipV="1">
                <a:off x="1532466" y="1527139"/>
                <a:ext cx="5909733" cy="42332"/>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7653869" y="1920864"/>
                <a:ext cx="0" cy="1490133"/>
              </a:xfrm>
              <a:prstGeom prst="straightConnector1">
                <a:avLst/>
              </a:prstGeom>
              <a:ln>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1532466" y="1573706"/>
                <a:ext cx="0" cy="2088074"/>
              </a:xfrm>
              <a:prstGeom prst="straightConnector1">
                <a:avLst/>
              </a:prstGeom>
              <a:ln>
                <a:solidFill>
                  <a:srgbClr val="FF0000"/>
                </a:solidFill>
                <a:prstDash val="dashDot"/>
                <a:headEnd type="none"/>
                <a:tailEnd type="none"/>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2624666" y="1573706"/>
                <a:ext cx="0" cy="2088074"/>
              </a:xfrm>
              <a:prstGeom prst="straightConnector1">
                <a:avLst/>
              </a:prstGeom>
              <a:ln>
                <a:solidFill>
                  <a:srgbClr val="FF0000"/>
                </a:solidFill>
                <a:prstDash val="dashDot"/>
                <a:headEnd type="none"/>
                <a:tailEnd type="none"/>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7442199" y="1573706"/>
                <a:ext cx="0" cy="2088074"/>
              </a:xfrm>
              <a:prstGeom prst="straightConnector1">
                <a:avLst/>
              </a:prstGeom>
              <a:ln>
                <a:solidFill>
                  <a:srgbClr val="FF0000"/>
                </a:solidFill>
                <a:prstDash val="dashDot"/>
                <a:headEnd type="none"/>
                <a:tailEnd type="none"/>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1532466" y="1920848"/>
                <a:ext cx="1092200" cy="1"/>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V="1">
                <a:off x="2624666" y="1920849"/>
                <a:ext cx="1600200" cy="1"/>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4224866" y="1573706"/>
                <a:ext cx="0" cy="2088074"/>
              </a:xfrm>
              <a:prstGeom prst="straightConnector1">
                <a:avLst/>
              </a:prstGeom>
              <a:ln>
                <a:solidFill>
                  <a:srgbClr val="FF0000"/>
                </a:solidFill>
                <a:prstDash val="dashDot"/>
                <a:headEnd type="none"/>
                <a:tailEnd type="none"/>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V="1">
                <a:off x="4224866" y="1920861"/>
                <a:ext cx="3217333" cy="3"/>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7501468" y="2471186"/>
                <a:ext cx="287867" cy="369332"/>
              </a:xfrm>
              <a:prstGeom prst="rect">
                <a:avLst/>
              </a:prstGeom>
              <a:solidFill>
                <a:schemeClr val="bg1"/>
              </a:solidFill>
              <a:effectLst/>
            </p:spPr>
            <p:txBody>
              <a:bodyPr wrap="square" rtlCol="0">
                <a:spAutoFit/>
              </a:bodyPr>
              <a:lstStyle/>
              <a:p>
                <a:r>
                  <a:rPr lang="en-US" dirty="0">
                    <a:solidFill>
                      <a:srgbClr val="FF6600"/>
                    </a:solidFill>
                    <a:latin typeface="+mj-lt"/>
                  </a:rPr>
                  <a:t>d</a:t>
                </a:r>
              </a:p>
            </p:txBody>
          </p:sp>
          <p:sp>
            <p:nvSpPr>
              <p:cNvPr id="43" name="TextBox 42"/>
              <p:cNvSpPr txBox="1"/>
              <p:nvPr/>
            </p:nvSpPr>
            <p:spPr>
              <a:xfrm>
                <a:off x="5672666" y="1726103"/>
                <a:ext cx="279400" cy="369332"/>
              </a:xfrm>
              <a:prstGeom prst="rect">
                <a:avLst/>
              </a:prstGeom>
              <a:solidFill>
                <a:schemeClr val="bg1"/>
              </a:solidFill>
              <a:effectLst/>
            </p:spPr>
            <p:txBody>
              <a:bodyPr wrap="square" rtlCol="0">
                <a:spAutoFit/>
              </a:bodyPr>
              <a:lstStyle/>
              <a:p>
                <a:r>
                  <a:rPr lang="en-US" dirty="0">
                    <a:latin typeface="+mj-lt"/>
                  </a:rPr>
                  <a:t>l</a:t>
                </a:r>
              </a:p>
            </p:txBody>
          </p:sp>
        </p:grpSp>
        <p:sp>
          <p:nvSpPr>
            <p:cNvPr id="28" name="TextBox 27"/>
            <p:cNvSpPr txBox="1"/>
            <p:nvPr/>
          </p:nvSpPr>
          <p:spPr>
            <a:xfrm>
              <a:off x="4385732" y="1365247"/>
              <a:ext cx="287867" cy="369332"/>
            </a:xfrm>
            <a:prstGeom prst="rect">
              <a:avLst/>
            </a:prstGeom>
            <a:solidFill>
              <a:schemeClr val="bg1"/>
            </a:solidFill>
            <a:effectLst/>
          </p:spPr>
          <p:txBody>
            <a:bodyPr wrap="square" rtlCol="0">
              <a:spAutoFit/>
            </a:bodyPr>
            <a:lstStyle/>
            <a:p>
              <a:r>
                <a:rPr lang="en-US" dirty="0">
                  <a:solidFill>
                    <a:srgbClr val="0000FF"/>
                  </a:solidFill>
                  <a:latin typeface="+mj-lt"/>
                </a:rPr>
                <a:t>L</a:t>
              </a:r>
            </a:p>
          </p:txBody>
        </p:sp>
      </p:grpSp>
      <p:sp>
        <p:nvSpPr>
          <p:cNvPr id="5" name="Rectangle 4">
            <a:extLst>
              <a:ext uri="{FF2B5EF4-FFF2-40B4-BE49-F238E27FC236}">
                <a16:creationId xmlns:a16="http://schemas.microsoft.com/office/drawing/2014/main" id="{27FDC46E-17E5-E2B1-D823-4011CF14D563}"/>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100" dirty="0">
                <a:solidFill>
                  <a:schemeClr val="bg1"/>
                </a:solidFill>
                <a:effectLst>
                  <a:outerShdw blurRad="50800" dist="38100" dir="2700000" algn="tl" rotWithShape="0">
                    <a:prstClr val="black">
                      <a:alpha val="40000"/>
                    </a:prstClr>
                  </a:outerShdw>
                </a:effectLst>
              </a:rPr>
              <a:t>Εισαγωγή</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Έννοια και χρησιμότητα</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Γεωμετρία  βολής</a:t>
            </a:r>
            <a:endParaRPr lang="en-US" sz="1100" dirty="0">
              <a:solidFill>
                <a:schemeClr val="bg1"/>
              </a:solidFill>
              <a:effectLst>
                <a:outerShdw blurRad="50800" dist="38100" dir="2700000" algn="tl" rotWithShape="0">
                  <a:prstClr val="black">
                    <a:alpha val="40000"/>
                  </a:prstClr>
                </a:outerShdw>
              </a:effectLst>
            </a:endParaRP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Intrinsic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Initial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Terminal elements</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a:solidFill>
                  <a:srgbClr val="FF0000"/>
                </a:solidFill>
                <a:effectLst>
                  <a:outerShdw blurRad="50800" dist="38100" dir="2700000" algn="tl" rotWithShape="0">
                    <a:prstClr val="black">
                      <a:alpha val="40000"/>
                    </a:prstClr>
                  </a:outerShdw>
                </a:effectLst>
              </a:rPr>
              <a:t>Αρχές σχεδίασης</a:t>
            </a:r>
          </a:p>
          <a:p>
            <a:pPr marL="285750" indent="-285750">
              <a:buFont typeface="Arial"/>
              <a:buChar char="•"/>
            </a:pPr>
            <a:r>
              <a:rPr lang="el-GR" sz="1100" dirty="0">
                <a:effectLst>
                  <a:outerShdw blurRad="50800" dist="38100" dir="2700000" algn="tl" rotWithShape="0">
                    <a:prstClr val="black">
                      <a:alpha val="40000"/>
                    </a:prstClr>
                  </a:outerShdw>
                </a:effectLst>
              </a:rPr>
              <a:t>Δομή</a:t>
            </a:r>
          </a:p>
          <a:p>
            <a:pPr marL="285750" indent="-285750">
              <a:buFont typeface="Arial"/>
              <a:buChar char="•"/>
            </a:pPr>
            <a:r>
              <a:rPr lang="el-GR" sz="1100" dirty="0">
                <a:effectLst>
                  <a:outerShdw blurRad="50800" dist="38100" dir="2700000" algn="tl" rotWithShape="0">
                    <a:prstClr val="black">
                      <a:alpha val="40000"/>
                    </a:prstClr>
                  </a:outerShdw>
                </a:effectLst>
              </a:rPr>
              <a:t>Παραδοχές</a:t>
            </a:r>
          </a:p>
          <a:p>
            <a:pPr marL="285750" indent="-285750">
              <a:buFont typeface="Arial"/>
              <a:buChar char="•"/>
            </a:pPr>
            <a:r>
              <a:rPr lang="el-GR" sz="1100" dirty="0">
                <a:effectLst>
                  <a:outerShdw blurRad="50800" dist="38100" dir="2700000" algn="tl" rotWithShape="0">
                    <a:prstClr val="black">
                      <a:alpha val="40000"/>
                    </a:prstClr>
                  </a:outerShdw>
                </a:effectLst>
              </a:rPr>
              <a:t>Διορθώσεις για μη ΚΣ</a:t>
            </a:r>
          </a:p>
          <a:p>
            <a:pPr marL="285750" indent="-285750">
              <a:buFont typeface="Arial"/>
              <a:buChar char="•"/>
            </a:pPr>
            <a:r>
              <a:rPr lang="en-US" sz="1100" dirty="0">
                <a:effectLst>
                  <a:outerShdw blurRad="50800" dist="38100" dir="2700000" algn="tl" rotWithShape="0">
                    <a:prstClr val="black">
                      <a:alpha val="40000"/>
                    </a:prstClr>
                  </a:outerShdw>
                </a:effectLst>
              </a:rPr>
              <a:t>Homework</a:t>
            </a:r>
            <a:r>
              <a:rPr lang="el-GR" sz="1100" dirty="0">
                <a:effectLst>
                  <a:outerShdw blurRad="50800" dist="38100" dir="2700000" algn="tl" rotWithShape="0">
                    <a:prstClr val="black">
                      <a:alpha val="40000"/>
                    </a:prstClr>
                  </a:outerShdw>
                </a:effectLst>
              </a:rPr>
              <a:t> </a:t>
            </a:r>
            <a:endParaRPr lang="en-US" sz="1100"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071990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a:t>Αρχές σχεδίασης</a:t>
            </a:r>
            <a:endParaRPr lang="en-US" dirty="0"/>
          </a:p>
        </p:txBody>
      </p:sp>
      <p:pic>
        <p:nvPicPr>
          <p:cNvPr id="26" name="Picture 25"/>
          <p:cNvPicPr>
            <a:picLocks noChangeAspect="1"/>
          </p:cNvPicPr>
          <p:nvPr/>
        </p:nvPicPr>
        <p:blipFill rotWithShape="1">
          <a:blip r:embed="rId2"/>
          <a:srcRect l="25594" t="1" r="33341" b="-1"/>
          <a:stretch/>
        </p:blipFill>
        <p:spPr>
          <a:xfrm>
            <a:off x="6940171" y="6087350"/>
            <a:ext cx="3513664" cy="544152"/>
          </a:xfrm>
          <a:prstGeom prst="rect">
            <a:avLst/>
          </a:prstGeom>
        </p:spPr>
      </p:pic>
      <p:pic>
        <p:nvPicPr>
          <p:cNvPr id="28" name="Picture 27"/>
          <p:cNvPicPr>
            <a:picLocks noChangeAspect="1"/>
          </p:cNvPicPr>
          <p:nvPr/>
        </p:nvPicPr>
        <p:blipFill rotWithShape="1">
          <a:blip r:embed="rId3"/>
          <a:srcRect l="33625" r="34046"/>
          <a:stretch/>
        </p:blipFill>
        <p:spPr>
          <a:xfrm>
            <a:off x="7038294" y="5342164"/>
            <a:ext cx="2893106" cy="529873"/>
          </a:xfrm>
          <a:prstGeom prst="rect">
            <a:avLst/>
          </a:prstGeom>
        </p:spPr>
      </p:pic>
      <p:grpSp>
        <p:nvGrpSpPr>
          <p:cNvPr id="32" name="Group 31"/>
          <p:cNvGrpSpPr>
            <a:grpSpLocks noChangeAspect="1"/>
          </p:cNvGrpSpPr>
          <p:nvPr/>
        </p:nvGrpSpPr>
        <p:grpSpPr>
          <a:xfrm>
            <a:off x="2139146" y="1165511"/>
            <a:ext cx="4033055" cy="2896095"/>
            <a:chOff x="1355925" y="535675"/>
            <a:chExt cx="6446948" cy="4629487"/>
          </a:xfrm>
        </p:grpSpPr>
        <p:grpSp>
          <p:nvGrpSpPr>
            <p:cNvPr id="35" name="Group 34"/>
            <p:cNvGrpSpPr/>
            <p:nvPr/>
          </p:nvGrpSpPr>
          <p:grpSpPr>
            <a:xfrm>
              <a:off x="1355925" y="535675"/>
              <a:ext cx="6446948" cy="4629487"/>
              <a:chOff x="1355925" y="535675"/>
              <a:chExt cx="6446948" cy="4629487"/>
            </a:xfrm>
          </p:grpSpPr>
          <p:pic>
            <p:nvPicPr>
              <p:cNvPr id="37" name="Content Placeholder 9" descr="m107_usafas.jpg"/>
              <p:cNvPicPr>
                <a:picLocks noChangeAspect="1"/>
              </p:cNvPicPr>
              <p:nvPr/>
            </p:nvPicPr>
            <p:blipFill rotWithShape="1">
              <a:blip r:embed="rId4">
                <a:extLst>
                  <a:ext uri="{BEBA8EAE-BF5A-486C-A8C5-ECC9F3942E4B}">
                    <a14:imgProps xmlns:a14="http://schemas.microsoft.com/office/drawing/2010/main">
                      <a14:imgLayer r:embed="rId5">
                        <a14:imgEffect>
                          <a14:backgroundRemoval t="0" b="99672" l="180" r="100000"/>
                        </a14:imgEffect>
                      </a14:imgLayer>
                    </a14:imgProps>
                  </a:ext>
                  <a:ext uri="{28A0092B-C50C-407E-A947-70E740481C1C}">
                    <a14:useLocalDpi xmlns:a14="http://schemas.microsoft.com/office/drawing/2010/main" val="0"/>
                  </a:ext>
                </a:extLst>
              </a:blip>
              <a:srcRect l="1975" r="3617"/>
              <a:stretch/>
            </p:blipFill>
            <p:spPr>
              <a:xfrm rot="2938716">
                <a:off x="1731127" y="160473"/>
                <a:ext cx="4629487" cy="5379892"/>
              </a:xfrm>
              <a:prstGeom prst="rect">
                <a:avLst/>
              </a:prstGeom>
            </p:spPr>
          </p:pic>
          <p:cxnSp>
            <p:nvCxnSpPr>
              <p:cNvPr id="38" name="Straight Arrow Connector 37"/>
              <p:cNvCxnSpPr/>
              <p:nvPr/>
            </p:nvCxnSpPr>
            <p:spPr>
              <a:xfrm flipV="1">
                <a:off x="1532466" y="1527139"/>
                <a:ext cx="5909733" cy="42332"/>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7755376" y="1920864"/>
                <a:ext cx="0" cy="1490133"/>
              </a:xfrm>
              <a:prstGeom prst="straightConnector1">
                <a:avLst/>
              </a:prstGeom>
              <a:ln>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1532466" y="1573706"/>
                <a:ext cx="0" cy="2088074"/>
              </a:xfrm>
              <a:prstGeom prst="straightConnector1">
                <a:avLst/>
              </a:prstGeom>
              <a:ln>
                <a:solidFill>
                  <a:srgbClr val="FF0000"/>
                </a:solidFill>
                <a:prstDash val="dashDot"/>
                <a:headEnd type="none"/>
                <a:tailEnd type="none"/>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2624666" y="1573706"/>
                <a:ext cx="0" cy="2088074"/>
              </a:xfrm>
              <a:prstGeom prst="straightConnector1">
                <a:avLst/>
              </a:prstGeom>
              <a:ln>
                <a:solidFill>
                  <a:srgbClr val="FF0000"/>
                </a:solidFill>
                <a:prstDash val="dashDot"/>
                <a:headEnd type="none"/>
                <a:tailEnd type="none"/>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7442199" y="1573706"/>
                <a:ext cx="0" cy="2088074"/>
              </a:xfrm>
              <a:prstGeom prst="straightConnector1">
                <a:avLst/>
              </a:prstGeom>
              <a:ln>
                <a:solidFill>
                  <a:srgbClr val="FF0000"/>
                </a:solidFill>
                <a:prstDash val="dashDot"/>
                <a:headEnd type="none"/>
                <a:tailEnd type="none"/>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1532466" y="1920848"/>
                <a:ext cx="1092200" cy="1"/>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2624666" y="1920849"/>
                <a:ext cx="1600200" cy="1"/>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4224866" y="1573706"/>
                <a:ext cx="0" cy="2088074"/>
              </a:xfrm>
              <a:prstGeom prst="straightConnector1">
                <a:avLst/>
              </a:prstGeom>
              <a:ln>
                <a:solidFill>
                  <a:srgbClr val="FF0000"/>
                </a:solidFill>
                <a:prstDash val="dashDot"/>
                <a:headEnd type="none"/>
                <a:tailEnd type="none"/>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4224866" y="1920861"/>
                <a:ext cx="3217333" cy="3"/>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7521767" y="2329077"/>
                <a:ext cx="281106" cy="541188"/>
              </a:xfrm>
              <a:prstGeom prst="rect">
                <a:avLst/>
              </a:prstGeom>
              <a:solidFill>
                <a:schemeClr val="bg1"/>
              </a:solidFill>
              <a:effectLst/>
            </p:spPr>
            <p:txBody>
              <a:bodyPr wrap="square" rtlCol="0">
                <a:spAutoFit/>
              </a:bodyPr>
              <a:lstStyle/>
              <a:p>
                <a:r>
                  <a:rPr lang="en-US" sz="1600" dirty="0">
                    <a:solidFill>
                      <a:srgbClr val="FF6600"/>
                    </a:solidFill>
                  </a:rPr>
                  <a:t>d</a:t>
                </a:r>
              </a:p>
            </p:txBody>
          </p:sp>
          <p:sp>
            <p:nvSpPr>
              <p:cNvPr id="48" name="TextBox 47"/>
              <p:cNvSpPr txBox="1"/>
              <p:nvPr/>
            </p:nvSpPr>
            <p:spPr>
              <a:xfrm>
                <a:off x="5672666" y="1726103"/>
                <a:ext cx="279400" cy="590387"/>
              </a:xfrm>
              <a:prstGeom prst="rect">
                <a:avLst/>
              </a:prstGeom>
              <a:solidFill>
                <a:schemeClr val="bg1"/>
              </a:solidFill>
              <a:effectLst/>
            </p:spPr>
            <p:txBody>
              <a:bodyPr wrap="square" rtlCol="0">
                <a:spAutoFit/>
              </a:bodyPr>
              <a:lstStyle/>
              <a:p>
                <a:r>
                  <a:rPr lang="en-US" dirty="0"/>
                  <a:t>l</a:t>
                </a:r>
              </a:p>
            </p:txBody>
          </p:sp>
        </p:grpSp>
        <p:sp>
          <p:nvSpPr>
            <p:cNvPr id="36" name="TextBox 35"/>
            <p:cNvSpPr txBox="1"/>
            <p:nvPr/>
          </p:nvSpPr>
          <p:spPr>
            <a:xfrm>
              <a:off x="4385732" y="1365247"/>
              <a:ext cx="287868" cy="590387"/>
            </a:xfrm>
            <a:prstGeom prst="rect">
              <a:avLst/>
            </a:prstGeom>
            <a:solidFill>
              <a:schemeClr val="bg1"/>
            </a:solidFill>
            <a:effectLst/>
          </p:spPr>
          <p:txBody>
            <a:bodyPr wrap="square" rtlCol="0">
              <a:spAutoFit/>
            </a:bodyPr>
            <a:lstStyle/>
            <a:p>
              <a:r>
                <a:rPr lang="en-US" dirty="0">
                  <a:solidFill>
                    <a:srgbClr val="0000FF"/>
                  </a:solidFill>
                </a:rPr>
                <a:t>L</a:t>
              </a:r>
            </a:p>
          </p:txBody>
        </p:sp>
      </p:grpSp>
      <p:sp>
        <p:nvSpPr>
          <p:cNvPr id="34" name="Content Placeholder 2"/>
          <p:cNvSpPr>
            <a:spLocks noGrp="1"/>
          </p:cNvSpPr>
          <p:nvPr>
            <p:ph idx="1"/>
          </p:nvPr>
        </p:nvSpPr>
        <p:spPr>
          <a:xfrm>
            <a:off x="838200" y="3543301"/>
            <a:ext cx="5753101" cy="2995069"/>
          </a:xfrm>
        </p:spPr>
        <p:txBody>
          <a:bodyPr>
            <a:noAutofit/>
          </a:bodyPr>
          <a:lstStyle/>
          <a:p>
            <a:pPr algn="just"/>
            <a:r>
              <a:rPr lang="el-GR" sz="1700" dirty="0">
                <a:latin typeface="+mj-lt"/>
              </a:rPr>
              <a:t>Το ρινιαίο μέρος των βλημάτων ΠΒ σχηματίζεται όχι μόνο γεωμετρικά (από σχήματα εκ περιστροφής)</a:t>
            </a:r>
            <a:r>
              <a:rPr lang="en-US" sz="1700" dirty="0">
                <a:latin typeface="+mj-lt"/>
              </a:rPr>
              <a:t>,</a:t>
            </a:r>
            <a:r>
              <a:rPr lang="el-GR" sz="1700" dirty="0">
                <a:latin typeface="+mj-lt"/>
              </a:rPr>
              <a:t> αλλά και μαθηματικά, με εξισώσεις συγκεκριμένων παραμέτρων. </a:t>
            </a:r>
            <a:endParaRPr lang="en-US" sz="1700" dirty="0">
              <a:latin typeface="+mj-lt"/>
            </a:endParaRPr>
          </a:p>
          <a:p>
            <a:pPr algn="just"/>
            <a:r>
              <a:rPr lang="el-GR" sz="1700" dirty="0">
                <a:latin typeface="+mj-lt"/>
              </a:rPr>
              <a:t>Από τα μαθηματικώς δημιουργούμενα σχήματα, για την επίτευξη της κατά το δυνατόν μικρότερη οπισθέλκουσας, στα βλήματα ΠΒ χρησιμοποιείται </a:t>
            </a:r>
            <a:r>
              <a:rPr lang="el-GR" sz="1700" dirty="0" err="1">
                <a:latin typeface="+mj-lt"/>
              </a:rPr>
              <a:t>κυριώς</a:t>
            </a:r>
            <a:r>
              <a:rPr lang="el-GR" sz="1700" dirty="0">
                <a:latin typeface="+mj-lt"/>
              </a:rPr>
              <a:t> η σειρά</a:t>
            </a:r>
            <a:r>
              <a:rPr lang="en-US" sz="1700" dirty="0">
                <a:latin typeface="+mj-lt"/>
              </a:rPr>
              <a:t> Sears </a:t>
            </a:r>
            <a:r>
              <a:rPr lang="en-US" sz="1700" dirty="0" err="1">
                <a:latin typeface="+mj-lt"/>
              </a:rPr>
              <a:t>Haack</a:t>
            </a:r>
            <a:r>
              <a:rPr lang="el-GR" sz="1700" dirty="0">
                <a:latin typeface="+mj-lt"/>
              </a:rPr>
              <a:t>, η οποία για </a:t>
            </a:r>
            <a:r>
              <a:rPr lang="en-US" sz="1700" dirty="0">
                <a:latin typeface="+mj-lt"/>
              </a:rPr>
              <a:t>C=0</a:t>
            </a:r>
            <a:r>
              <a:rPr lang="el-GR" sz="1700" dirty="0">
                <a:latin typeface="+mj-lt"/>
              </a:rPr>
              <a:t>, καλείται </a:t>
            </a:r>
            <a:r>
              <a:rPr lang="en-US" sz="1700" dirty="0">
                <a:latin typeface="+mj-lt"/>
              </a:rPr>
              <a:t>Von  Karman </a:t>
            </a:r>
            <a:r>
              <a:rPr lang="el-GR" sz="1700" dirty="0">
                <a:latin typeface="+mj-lt"/>
              </a:rPr>
              <a:t>και δίνει το σχήμα με τη μικρότερη οπισθέλκουσα</a:t>
            </a:r>
            <a:endParaRPr lang="en-US" sz="1700" dirty="0">
              <a:latin typeface="+mj-lt"/>
            </a:endParaRPr>
          </a:p>
        </p:txBody>
      </p:sp>
      <p:grpSp>
        <p:nvGrpSpPr>
          <p:cNvPr id="3" name="Group 2"/>
          <p:cNvGrpSpPr/>
          <p:nvPr/>
        </p:nvGrpSpPr>
        <p:grpSpPr>
          <a:xfrm>
            <a:off x="6443134" y="1322811"/>
            <a:ext cx="4072461" cy="2787930"/>
            <a:chOff x="4639731" y="1322811"/>
            <a:chExt cx="4351864" cy="2923813"/>
          </a:xfrm>
        </p:grpSpPr>
        <p:pic>
          <p:nvPicPr>
            <p:cNvPr id="2" name="Picture 1" descr="Nose_Cone_Haack_Series.svg.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9731" y="1322811"/>
              <a:ext cx="4351864" cy="2901242"/>
            </a:xfrm>
            <a:prstGeom prst="rect">
              <a:avLst/>
            </a:prstGeom>
          </p:spPr>
        </p:pic>
        <p:sp>
          <p:nvSpPr>
            <p:cNvPr id="24" name="TextBox 23"/>
            <p:cNvSpPr txBox="1"/>
            <p:nvPr/>
          </p:nvSpPr>
          <p:spPr>
            <a:xfrm>
              <a:off x="7184859" y="3956124"/>
              <a:ext cx="174786" cy="290500"/>
            </a:xfrm>
            <a:prstGeom prst="rect">
              <a:avLst/>
            </a:prstGeom>
            <a:solidFill>
              <a:schemeClr val="bg1"/>
            </a:solidFill>
            <a:effectLst/>
          </p:spPr>
          <p:txBody>
            <a:bodyPr wrap="square" rtlCol="0">
              <a:spAutoFit/>
            </a:bodyPr>
            <a:lstStyle/>
            <a:p>
              <a:r>
                <a:rPr lang="en-US" sz="1200" dirty="0"/>
                <a:t>l</a:t>
              </a:r>
            </a:p>
          </p:txBody>
        </p:sp>
      </p:grpSp>
      <p:sp>
        <p:nvSpPr>
          <p:cNvPr id="5" name="TextBox 4"/>
          <p:cNvSpPr txBox="1"/>
          <p:nvPr/>
        </p:nvSpPr>
        <p:spPr>
          <a:xfrm>
            <a:off x="6815667" y="4055532"/>
            <a:ext cx="3638168" cy="261610"/>
          </a:xfrm>
          <a:prstGeom prst="rect">
            <a:avLst/>
          </a:prstGeom>
          <a:noFill/>
        </p:spPr>
        <p:txBody>
          <a:bodyPr wrap="square" rtlCol="0">
            <a:spAutoFit/>
          </a:bodyPr>
          <a:lstStyle/>
          <a:p>
            <a:r>
              <a:rPr lang="el-GR" sz="1100" i="1" dirty="0"/>
              <a:t>Γραφήματα </a:t>
            </a:r>
            <a:r>
              <a:rPr lang="el-GR" sz="1100" i="1" dirty="0" err="1"/>
              <a:t>ρινιαίου</a:t>
            </a:r>
            <a:r>
              <a:rPr lang="el-GR" sz="1100" i="1" dirty="0"/>
              <a:t> μέρους βλημάτων σειράς </a:t>
            </a:r>
            <a:r>
              <a:rPr lang="en-US" sz="1100" i="1" dirty="0"/>
              <a:t>Sears </a:t>
            </a:r>
            <a:r>
              <a:rPr lang="en-US" sz="1100" i="1" dirty="0" err="1"/>
              <a:t>Haack</a:t>
            </a:r>
            <a:endParaRPr lang="en-US" sz="1100" i="1" dirty="0"/>
          </a:p>
        </p:txBody>
      </p:sp>
      <p:pic>
        <p:nvPicPr>
          <p:cNvPr id="27" name="Picture 26"/>
          <p:cNvPicPr>
            <a:picLocks noChangeAspect="1"/>
          </p:cNvPicPr>
          <p:nvPr/>
        </p:nvPicPr>
        <p:blipFill rotWithShape="1">
          <a:blip r:embed="rId7"/>
          <a:srcRect l="27578" t="-5214" r="29613"/>
          <a:stretch/>
        </p:blipFill>
        <p:spPr>
          <a:xfrm>
            <a:off x="6978272" y="4357712"/>
            <a:ext cx="3537323" cy="851573"/>
          </a:xfrm>
          <a:prstGeom prst="rect">
            <a:avLst/>
          </a:prstGeom>
        </p:spPr>
      </p:pic>
      <p:sp>
        <p:nvSpPr>
          <p:cNvPr id="7" name="Rectangle 6">
            <a:extLst>
              <a:ext uri="{FF2B5EF4-FFF2-40B4-BE49-F238E27FC236}">
                <a16:creationId xmlns:a16="http://schemas.microsoft.com/office/drawing/2014/main" id="{786960BE-641E-BD55-CC39-E25CEE4C94F7}"/>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100" dirty="0">
                <a:solidFill>
                  <a:schemeClr val="bg1"/>
                </a:solidFill>
                <a:effectLst>
                  <a:outerShdw blurRad="50800" dist="38100" dir="2700000" algn="tl" rotWithShape="0">
                    <a:prstClr val="black">
                      <a:alpha val="40000"/>
                    </a:prstClr>
                  </a:outerShdw>
                </a:effectLst>
              </a:rPr>
              <a:t>Εισαγωγή</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Έννοια και χρησιμότητα</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Γεωμετρία  βολής</a:t>
            </a:r>
            <a:endParaRPr lang="en-US" sz="1100" dirty="0">
              <a:solidFill>
                <a:schemeClr val="bg1"/>
              </a:solidFill>
              <a:effectLst>
                <a:outerShdw blurRad="50800" dist="38100" dir="2700000" algn="tl" rotWithShape="0">
                  <a:prstClr val="black">
                    <a:alpha val="40000"/>
                  </a:prstClr>
                </a:outerShdw>
              </a:effectLst>
            </a:endParaRP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Intrinsic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Initial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Terminal elements</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a:solidFill>
                  <a:srgbClr val="FF0000"/>
                </a:solidFill>
                <a:effectLst>
                  <a:outerShdw blurRad="50800" dist="38100" dir="2700000" algn="tl" rotWithShape="0">
                    <a:prstClr val="black">
                      <a:alpha val="40000"/>
                    </a:prstClr>
                  </a:outerShdw>
                </a:effectLst>
              </a:rPr>
              <a:t>Αρχές σχεδίασης</a:t>
            </a:r>
          </a:p>
          <a:p>
            <a:pPr marL="285750" indent="-285750">
              <a:buFont typeface="Arial"/>
              <a:buChar char="•"/>
            </a:pPr>
            <a:r>
              <a:rPr lang="el-GR" sz="1100" dirty="0">
                <a:effectLst>
                  <a:outerShdw blurRad="50800" dist="38100" dir="2700000" algn="tl" rotWithShape="0">
                    <a:prstClr val="black">
                      <a:alpha val="40000"/>
                    </a:prstClr>
                  </a:outerShdw>
                </a:effectLst>
              </a:rPr>
              <a:t>Δομή</a:t>
            </a:r>
          </a:p>
          <a:p>
            <a:pPr marL="285750" indent="-285750">
              <a:buFont typeface="Arial"/>
              <a:buChar char="•"/>
            </a:pPr>
            <a:r>
              <a:rPr lang="el-GR" sz="1100" dirty="0">
                <a:effectLst>
                  <a:outerShdw blurRad="50800" dist="38100" dir="2700000" algn="tl" rotWithShape="0">
                    <a:prstClr val="black">
                      <a:alpha val="40000"/>
                    </a:prstClr>
                  </a:outerShdw>
                </a:effectLst>
              </a:rPr>
              <a:t>Παραδοχές</a:t>
            </a:r>
          </a:p>
          <a:p>
            <a:pPr marL="285750" indent="-285750">
              <a:buFont typeface="Arial"/>
              <a:buChar char="•"/>
            </a:pPr>
            <a:r>
              <a:rPr lang="el-GR" sz="1100" dirty="0">
                <a:effectLst>
                  <a:outerShdw blurRad="50800" dist="38100" dir="2700000" algn="tl" rotWithShape="0">
                    <a:prstClr val="black">
                      <a:alpha val="40000"/>
                    </a:prstClr>
                  </a:outerShdw>
                </a:effectLst>
              </a:rPr>
              <a:t>Διορθώσεις για μη ΚΣ</a:t>
            </a:r>
          </a:p>
          <a:p>
            <a:pPr marL="285750" indent="-285750">
              <a:buFont typeface="Arial"/>
              <a:buChar char="•"/>
            </a:pPr>
            <a:r>
              <a:rPr lang="en-US" sz="1100" dirty="0">
                <a:effectLst>
                  <a:outerShdw blurRad="50800" dist="38100" dir="2700000" algn="tl" rotWithShape="0">
                    <a:prstClr val="black">
                      <a:alpha val="40000"/>
                    </a:prstClr>
                  </a:outerShdw>
                </a:effectLst>
              </a:rPr>
              <a:t>Homework</a:t>
            </a:r>
            <a:r>
              <a:rPr lang="el-GR" sz="1100" dirty="0">
                <a:effectLst>
                  <a:outerShdw blurRad="50800" dist="38100" dir="2700000" algn="tl" rotWithShape="0">
                    <a:prstClr val="black">
                      <a:alpha val="40000"/>
                    </a:prstClr>
                  </a:outerShdw>
                </a:effectLst>
              </a:rPr>
              <a:t> </a:t>
            </a:r>
            <a:endParaRPr lang="en-US" sz="1100"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182261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F67288-6CAB-630C-2380-24389A81C29B}"/>
              </a:ext>
            </a:extLst>
          </p:cNvPr>
          <p:cNvSpPr>
            <a:spLocks noGrp="1"/>
          </p:cNvSpPr>
          <p:nvPr>
            <p:ph type="title"/>
          </p:nvPr>
        </p:nvSpPr>
        <p:spPr/>
        <p:txBody>
          <a:bodyPr/>
          <a:lstStyle/>
          <a:p>
            <a:r>
              <a:rPr lang="en-US" dirty="0"/>
              <a:t>Section I</a:t>
            </a:r>
            <a:r>
              <a:rPr lang="el-GR" dirty="0"/>
              <a:t>ΙΙ</a:t>
            </a:r>
            <a:endParaRPr lang="en-GR" dirty="0"/>
          </a:p>
        </p:txBody>
      </p:sp>
      <p:sp>
        <p:nvSpPr>
          <p:cNvPr id="5" name="Text Placeholder 4">
            <a:extLst>
              <a:ext uri="{FF2B5EF4-FFF2-40B4-BE49-F238E27FC236}">
                <a16:creationId xmlns:a16="http://schemas.microsoft.com/office/drawing/2014/main" id="{A746FFA9-AF09-A2B7-0A99-A6CED88F5D31}"/>
              </a:ext>
            </a:extLst>
          </p:cNvPr>
          <p:cNvSpPr>
            <a:spLocks noGrp="1"/>
          </p:cNvSpPr>
          <p:nvPr>
            <p:ph type="body" idx="1"/>
          </p:nvPr>
        </p:nvSpPr>
        <p:spPr/>
        <p:txBody>
          <a:bodyPr/>
          <a:lstStyle/>
          <a:p>
            <a:r>
              <a:rPr lang="el-GR" dirty="0">
                <a:solidFill>
                  <a:schemeClr val="tx1"/>
                </a:solidFill>
                <a:latin typeface="+mj-lt"/>
              </a:rPr>
              <a:t>Δομή Πινάκων βολής </a:t>
            </a:r>
            <a:endParaRPr lang="en-GR" dirty="0">
              <a:solidFill>
                <a:schemeClr val="tx1"/>
              </a:solidFill>
            </a:endParaRPr>
          </a:p>
        </p:txBody>
      </p:sp>
      <p:sp>
        <p:nvSpPr>
          <p:cNvPr id="3" name="TextBox 2">
            <a:extLst>
              <a:ext uri="{FF2B5EF4-FFF2-40B4-BE49-F238E27FC236}">
                <a16:creationId xmlns:a16="http://schemas.microsoft.com/office/drawing/2014/main" id="{C4901A63-2921-846D-A69F-355273762504}"/>
              </a:ext>
            </a:extLst>
          </p:cNvPr>
          <p:cNvSpPr txBox="1"/>
          <p:nvPr/>
        </p:nvSpPr>
        <p:spPr>
          <a:xfrm>
            <a:off x="10844213" y="-728663"/>
            <a:ext cx="184731" cy="369332"/>
          </a:xfrm>
          <a:prstGeom prst="rect">
            <a:avLst/>
          </a:prstGeom>
          <a:noFill/>
        </p:spPr>
        <p:txBody>
          <a:bodyPr wrap="none" rtlCol="0">
            <a:spAutoFit/>
          </a:bodyPr>
          <a:lstStyle/>
          <a:p>
            <a:endParaRPr lang="en-GR" dirty="0"/>
          </a:p>
        </p:txBody>
      </p:sp>
      <p:pic>
        <p:nvPicPr>
          <p:cNvPr id="2052" name="Picture 4" descr="Coriolis for Artillery | MCToon">
            <a:extLst>
              <a:ext uri="{FF2B5EF4-FFF2-40B4-BE49-F238E27FC236}">
                <a16:creationId xmlns:a16="http://schemas.microsoft.com/office/drawing/2014/main" id="{38C9BF5E-185C-5BC8-AC3E-8CEA502E99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770" y="147917"/>
            <a:ext cx="4646682" cy="6562165"/>
          </a:xfrm>
          <a:prstGeom prst="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4273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Δομή Πινάκων Βολής</a:t>
            </a:r>
            <a:endParaRPr lang="en-US" dirty="0"/>
          </a:p>
        </p:txBody>
      </p:sp>
      <p:sp>
        <p:nvSpPr>
          <p:cNvPr id="3" name="Content Placeholder 2"/>
          <p:cNvSpPr>
            <a:spLocks noGrp="1"/>
          </p:cNvSpPr>
          <p:nvPr>
            <p:ph idx="1"/>
          </p:nvPr>
        </p:nvSpPr>
        <p:spPr>
          <a:xfrm>
            <a:off x="838200" y="1600201"/>
            <a:ext cx="9372600" cy="2305050"/>
          </a:xfrm>
        </p:spPr>
        <p:txBody>
          <a:bodyPr>
            <a:normAutofit/>
          </a:bodyPr>
          <a:lstStyle/>
          <a:p>
            <a:pPr marL="0" indent="0" algn="just">
              <a:buNone/>
            </a:pPr>
            <a:r>
              <a:rPr lang="el-GR" dirty="0">
                <a:latin typeface="+mj-lt"/>
              </a:rPr>
              <a:t>Το </a:t>
            </a:r>
            <a:r>
              <a:rPr lang="en-US" dirty="0">
                <a:latin typeface="+mj-lt"/>
              </a:rPr>
              <a:t>format  </a:t>
            </a:r>
            <a:r>
              <a:rPr lang="el-GR" dirty="0">
                <a:latin typeface="+mj-lt"/>
              </a:rPr>
              <a:t>των πινάκων βολής βασίζεται σε προσυμφωνημένα </a:t>
            </a:r>
            <a:r>
              <a:rPr lang="en-US" dirty="0">
                <a:latin typeface="+mj-lt"/>
              </a:rPr>
              <a:t>standards </a:t>
            </a:r>
            <a:r>
              <a:rPr lang="el-GR" dirty="0">
                <a:latin typeface="+mj-lt"/>
              </a:rPr>
              <a:t>(</a:t>
            </a:r>
            <a:r>
              <a:rPr lang="en-US" dirty="0">
                <a:latin typeface="+mj-lt"/>
              </a:rPr>
              <a:t>standardized agreements</a:t>
            </a:r>
            <a:r>
              <a:rPr lang="el-GR" dirty="0">
                <a:latin typeface="+mj-lt"/>
              </a:rPr>
              <a:t>)</a:t>
            </a:r>
            <a:r>
              <a:rPr lang="en-US" dirty="0">
                <a:latin typeface="+mj-lt"/>
              </a:rPr>
              <a:t>, </a:t>
            </a:r>
            <a:r>
              <a:rPr lang="el-GR" dirty="0">
                <a:latin typeface="+mj-lt"/>
              </a:rPr>
              <a:t>και ως εκ τούτου, τα δεδομένα που παρέχουν παρουσιάζουν εξαιρετική ομοιότητα ακόμη και για διαφορετικά όπλα</a:t>
            </a:r>
          </a:p>
          <a:p>
            <a:pPr marL="0" indent="0">
              <a:buNone/>
            </a:pPr>
            <a:endParaRPr lang="el-GR" dirty="0">
              <a:latin typeface="+mj-lt"/>
            </a:endParaRPr>
          </a:p>
          <a:p>
            <a:pPr marL="0" indent="0">
              <a:buNone/>
            </a:pPr>
            <a:endParaRPr lang="el-GR" dirty="0">
              <a:latin typeface="+mj-lt"/>
            </a:endParaRPr>
          </a:p>
          <a:p>
            <a:pPr marL="0" indent="0">
              <a:buNone/>
            </a:pPr>
            <a:endParaRPr lang="en-US" dirty="0">
              <a:latin typeface="+mj-lt"/>
            </a:endParaRPr>
          </a:p>
        </p:txBody>
      </p:sp>
      <p:pic>
        <p:nvPicPr>
          <p:cNvPr id="8" name="Picture 7" descr="1650-range-table-trajectories-page.jpg"/>
          <p:cNvPicPr>
            <a:picLocks noChangeAspect="1"/>
          </p:cNvPicPr>
          <p:nvPr/>
        </p:nvPicPr>
        <p:blipFill rotWithShape="1">
          <a:blip r:embed="rId3">
            <a:extLst>
              <a:ext uri="{28A0092B-C50C-407E-A947-70E740481C1C}">
                <a14:useLocalDpi xmlns:a14="http://schemas.microsoft.com/office/drawing/2010/main" val="0"/>
              </a:ext>
            </a:extLst>
          </a:blip>
          <a:srcRect t="4093" b="-167"/>
          <a:stretch/>
        </p:blipFill>
        <p:spPr>
          <a:xfrm>
            <a:off x="838199" y="3383552"/>
            <a:ext cx="6897709" cy="3353798"/>
          </a:xfrm>
          <a:prstGeom prst="rect">
            <a:avLst/>
          </a:prstGeom>
        </p:spPr>
      </p:pic>
      <p:pic>
        <p:nvPicPr>
          <p:cNvPr id="4" name="Content Placeholder 6"/>
          <p:cNvPicPr>
            <a:picLocks noChangeAspect="1"/>
          </p:cNvPicPr>
          <p:nvPr/>
        </p:nvPicPr>
        <p:blipFill rotWithShape="1">
          <a:blip r:embed="rId4"/>
          <a:srcRect l="-113" r="-113"/>
          <a:stretch/>
        </p:blipFill>
        <p:spPr>
          <a:xfrm>
            <a:off x="7544905" y="3383552"/>
            <a:ext cx="2473738" cy="3194124"/>
          </a:xfrm>
          <a:prstGeom prst="rect">
            <a:avLst/>
          </a:prstGeom>
          <a:ln>
            <a:solidFill>
              <a:schemeClr val="tx1"/>
            </a:solidFill>
          </a:ln>
        </p:spPr>
      </p:pic>
      <p:sp>
        <p:nvSpPr>
          <p:cNvPr id="6" name="Rectangle 5">
            <a:extLst>
              <a:ext uri="{FF2B5EF4-FFF2-40B4-BE49-F238E27FC236}">
                <a16:creationId xmlns:a16="http://schemas.microsoft.com/office/drawing/2014/main" id="{9FF9646A-F669-06F9-BEB7-CF99E5D8E20E}"/>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100" dirty="0">
                <a:solidFill>
                  <a:schemeClr val="bg1"/>
                </a:solidFill>
                <a:effectLst>
                  <a:outerShdw blurRad="50800" dist="38100" dir="2700000" algn="tl" rotWithShape="0">
                    <a:prstClr val="black">
                      <a:alpha val="40000"/>
                    </a:prstClr>
                  </a:outerShdw>
                </a:effectLst>
              </a:rPr>
              <a:t>Εισαγωγή</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Έννοια και χρησιμότητα</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Γεωμετρία  βολής</a:t>
            </a:r>
            <a:endParaRPr lang="en-US" sz="1100" dirty="0">
              <a:solidFill>
                <a:schemeClr val="bg1"/>
              </a:solidFill>
              <a:effectLst>
                <a:outerShdw blurRad="50800" dist="38100" dir="2700000" algn="tl" rotWithShape="0">
                  <a:prstClr val="black">
                    <a:alpha val="40000"/>
                  </a:prstClr>
                </a:outerShdw>
              </a:effectLst>
            </a:endParaRP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Intrinsic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Initial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Terminal elements</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a:effectLst>
                  <a:outerShdw blurRad="50800" dist="38100" dir="2700000" algn="tl" rotWithShape="0">
                    <a:prstClr val="black">
                      <a:alpha val="40000"/>
                    </a:prstClr>
                  </a:outerShdw>
                </a:effectLst>
              </a:rPr>
              <a:t>Αρχές σχεδίασης</a:t>
            </a:r>
          </a:p>
          <a:p>
            <a:pPr marL="285750" indent="-285750">
              <a:buFont typeface="Arial"/>
              <a:buChar char="•"/>
            </a:pPr>
            <a:r>
              <a:rPr lang="el-GR" sz="1100" dirty="0">
                <a:solidFill>
                  <a:srgbClr val="FF0000"/>
                </a:solidFill>
                <a:effectLst>
                  <a:outerShdw blurRad="50800" dist="38100" dir="2700000" algn="tl" rotWithShape="0">
                    <a:prstClr val="black">
                      <a:alpha val="40000"/>
                    </a:prstClr>
                  </a:outerShdw>
                </a:effectLst>
              </a:rPr>
              <a:t>Δομή</a:t>
            </a:r>
          </a:p>
          <a:p>
            <a:pPr marL="285750" indent="-285750">
              <a:buFont typeface="Arial"/>
              <a:buChar char="•"/>
            </a:pPr>
            <a:r>
              <a:rPr lang="el-GR" sz="1100" dirty="0">
                <a:effectLst>
                  <a:outerShdw blurRad="50800" dist="38100" dir="2700000" algn="tl" rotWithShape="0">
                    <a:prstClr val="black">
                      <a:alpha val="40000"/>
                    </a:prstClr>
                  </a:outerShdw>
                </a:effectLst>
              </a:rPr>
              <a:t>Παραδοχές</a:t>
            </a:r>
          </a:p>
          <a:p>
            <a:pPr marL="285750" indent="-285750">
              <a:buFont typeface="Arial"/>
              <a:buChar char="•"/>
            </a:pPr>
            <a:r>
              <a:rPr lang="el-GR" sz="1100" dirty="0">
                <a:effectLst>
                  <a:outerShdw blurRad="50800" dist="38100" dir="2700000" algn="tl" rotWithShape="0">
                    <a:prstClr val="black">
                      <a:alpha val="40000"/>
                    </a:prstClr>
                  </a:outerShdw>
                </a:effectLst>
              </a:rPr>
              <a:t>Διορθώσεις για μη ΚΣ</a:t>
            </a:r>
          </a:p>
          <a:p>
            <a:pPr marL="285750" indent="-285750">
              <a:buFont typeface="Arial"/>
              <a:buChar char="•"/>
            </a:pPr>
            <a:r>
              <a:rPr lang="en-US" sz="1100" dirty="0">
                <a:effectLst>
                  <a:outerShdw blurRad="50800" dist="38100" dir="2700000" algn="tl" rotWithShape="0">
                    <a:prstClr val="black">
                      <a:alpha val="40000"/>
                    </a:prstClr>
                  </a:outerShdw>
                </a:effectLst>
              </a:rPr>
              <a:t>Homework</a:t>
            </a:r>
            <a:r>
              <a:rPr lang="el-GR" sz="1100" dirty="0">
                <a:effectLst>
                  <a:outerShdw blurRad="50800" dist="38100" dir="2700000" algn="tl" rotWithShape="0">
                    <a:prstClr val="black">
                      <a:alpha val="40000"/>
                    </a:prstClr>
                  </a:outerShdw>
                </a:effectLst>
              </a:rPr>
              <a:t> </a:t>
            </a:r>
            <a:endParaRPr lang="en-US" sz="1100"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677212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448206CF-18A2-DC0D-9BB1-939E2D05E347}"/>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b="17921"/>
          <a:stretch/>
        </p:blipFill>
        <p:spPr bwMode="auto">
          <a:xfrm>
            <a:off x="342753" y="887346"/>
            <a:ext cx="6323518" cy="56055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A19DFC4-01C2-9E94-9F04-0B5BD0DE1366}"/>
              </a:ext>
            </a:extLst>
          </p:cNvPr>
          <p:cNvSpPr>
            <a:spLocks noGrp="1"/>
          </p:cNvSpPr>
          <p:nvPr>
            <p:ph type="title"/>
          </p:nvPr>
        </p:nvSpPr>
        <p:spPr>
          <a:xfrm>
            <a:off x="838200" y="365125"/>
            <a:ext cx="9309100" cy="1325563"/>
          </a:xfrm>
        </p:spPr>
        <p:txBody>
          <a:bodyPr>
            <a:normAutofit/>
          </a:bodyPr>
          <a:lstStyle/>
          <a:p>
            <a:r>
              <a:rPr lang="el-GR" sz="3600" dirty="0"/>
              <a:t>ΔΟΜΗ ΜΑΘΗΜΑΤΟΣ</a:t>
            </a:r>
            <a:endParaRPr lang="en-GR" sz="3600" dirty="0"/>
          </a:p>
        </p:txBody>
      </p:sp>
      <p:sp>
        <p:nvSpPr>
          <p:cNvPr id="3" name="Rounded Rectangle 2">
            <a:extLst>
              <a:ext uri="{FF2B5EF4-FFF2-40B4-BE49-F238E27FC236}">
                <a16:creationId xmlns:a16="http://schemas.microsoft.com/office/drawing/2014/main" id="{ED704084-6322-E299-A3E1-0D4670E0F703}"/>
              </a:ext>
            </a:extLst>
          </p:cNvPr>
          <p:cNvSpPr/>
          <p:nvPr/>
        </p:nvSpPr>
        <p:spPr>
          <a:xfrm>
            <a:off x="9311547" y="-1"/>
            <a:ext cx="2839916" cy="6857999"/>
          </a:xfrm>
          <a:prstGeom prst="roundRect">
            <a:avLst/>
          </a:prstGeom>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el-GR" sz="1400" dirty="0">
                <a:solidFill>
                  <a:srgbClr val="FF0000"/>
                </a:solidFill>
                <a:effectLst>
                  <a:outerShdw blurRad="50800" dist="38100" dir="2700000" algn="tl" rotWithShape="0">
                    <a:prstClr val="black">
                      <a:alpha val="40000"/>
                    </a:prstClr>
                  </a:outerShdw>
                </a:effectLst>
              </a:rPr>
              <a:t>ΠΙΝΑΚΕΣ ΒΟΛΗΣ</a:t>
            </a:r>
            <a:endParaRPr lang="en-GR" sz="1400" dirty="0">
              <a:solidFill>
                <a:srgbClr val="FF0000"/>
              </a:solidFill>
              <a:effectLst>
                <a:outerShdw blurRad="50800" dist="38100" dir="2700000" algn="tl" rotWithShape="0">
                  <a:prstClr val="black">
                    <a:alpha val="40000"/>
                  </a:prstClr>
                </a:outerShdw>
              </a:effectLst>
            </a:endParaRPr>
          </a:p>
          <a:p>
            <a:pPr marL="421200" lvl="1" indent="-214313">
              <a:buFont typeface="Courier New" panose="02070309020205020404" pitchFamily="49" charset="0"/>
              <a:buChar char="o"/>
            </a:pPr>
            <a:r>
              <a:rPr lang="en-GR" sz="1400" dirty="0">
                <a:solidFill>
                  <a:schemeClr val="bg1"/>
                </a:solidFill>
                <a:effectLst>
                  <a:outerShdw blurRad="50800" dist="38100" dir="2700000" algn="tl" rotWithShape="0">
                    <a:prstClr val="black">
                      <a:alpha val="40000"/>
                    </a:prstClr>
                  </a:outerShdw>
                </a:effectLst>
              </a:rPr>
              <a:t>Έ</a:t>
            </a:r>
            <a:r>
              <a:rPr lang="el-GR" sz="1400" dirty="0">
                <a:solidFill>
                  <a:schemeClr val="bg1"/>
                </a:solidFill>
                <a:effectLst>
                  <a:outerShdw blurRad="50800" dist="38100" dir="2700000" algn="tl" rotWithShape="0">
                    <a:prstClr val="black">
                      <a:alpha val="40000"/>
                    </a:prstClr>
                  </a:outerShdw>
                </a:effectLst>
              </a:rPr>
              <a:t>ννοια και χρησιμότητα</a:t>
            </a:r>
            <a:endParaRPr lang="en-GR" sz="1400" dirty="0">
              <a:solidFill>
                <a:schemeClr val="bg1"/>
              </a:solidFill>
              <a:effectLst>
                <a:outerShdw blurRad="50800" dist="38100" dir="2700000" algn="tl" rotWithShape="0">
                  <a:prstClr val="black">
                    <a:alpha val="40000"/>
                  </a:prstClr>
                </a:outerShdw>
              </a:effectLst>
            </a:endParaRP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Επίδραση παραμέτρων στην τροχιά</a:t>
            </a:r>
            <a:endParaRPr lang="en-GR" sz="1400" dirty="0">
              <a:solidFill>
                <a:schemeClr val="bg1"/>
              </a:solidFill>
              <a:effectLst>
                <a:outerShdw blurRad="50800" dist="38100" dir="2700000" algn="tl" rotWithShape="0">
                  <a:prstClr val="black">
                    <a:alpha val="40000"/>
                  </a:prstClr>
                </a:outerShdw>
              </a:effectLst>
            </a:endParaRP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Γεωμετρία βολής και τροχιά</a:t>
            </a: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Ασκήσεις</a:t>
            </a:r>
            <a:endParaRPr lang="en-GR" sz="1400" dirty="0">
              <a:solidFill>
                <a:schemeClr val="bg1"/>
              </a:solidFill>
              <a:effectLst>
                <a:outerShdw blurRad="50800" dist="38100" dir="2700000" algn="tl" rotWithShape="0">
                  <a:prstClr val="black">
                    <a:alpha val="40000"/>
                  </a:prstClr>
                </a:outerShdw>
              </a:effectLst>
            </a:endParaRPr>
          </a:p>
          <a:p>
            <a:pPr marL="214313" indent="-214313">
              <a:buFont typeface="Arial" panose="020B0604020202020204" pitchFamily="34" charset="0"/>
              <a:buChar char="•"/>
            </a:pPr>
            <a:r>
              <a:rPr lang="en-GR" sz="1400" dirty="0">
                <a:solidFill>
                  <a:srgbClr val="FF0000"/>
                </a:solidFill>
                <a:effectLst>
                  <a:outerShdw blurRad="50800" dist="38100" dir="2700000" algn="tl" rotWithShape="0">
                    <a:prstClr val="black">
                      <a:alpha val="40000"/>
                    </a:prstClr>
                  </a:outerShdw>
                </a:effectLst>
              </a:rPr>
              <a:t>NAVAL ARTILLERY SYSTEM SETTING PHASES</a:t>
            </a:r>
          </a:p>
          <a:p>
            <a:pPr marL="421200" lvl="1" indent="-214313">
              <a:buFont typeface="Courier New" panose="02070309020205020404" pitchFamily="49" charset="0"/>
              <a:buChar char="o"/>
            </a:pPr>
            <a:r>
              <a:rPr lang="el-GR" sz="1400" dirty="0" err="1">
                <a:solidFill>
                  <a:schemeClr val="bg1"/>
                </a:solidFill>
                <a:effectLst>
                  <a:outerShdw blurRad="50800" dist="38100" dir="2700000" algn="tl" rotWithShape="0">
                    <a:prstClr val="black">
                      <a:alpha val="40000"/>
                    </a:prstClr>
                  </a:outerShdw>
                </a:effectLst>
              </a:rPr>
              <a:t>Παραλληλ</a:t>
            </a:r>
            <a:r>
              <a:rPr lang="en-GR" sz="1400" dirty="0">
                <a:solidFill>
                  <a:schemeClr val="bg1"/>
                </a:solidFill>
                <a:effectLst>
                  <a:outerShdw blurRad="50800" dist="38100" dir="2700000" algn="tl" rotWithShape="0">
                    <a:prstClr val="black">
                      <a:alpha val="40000"/>
                    </a:prstClr>
                  </a:outerShdw>
                </a:effectLst>
              </a:rPr>
              <a:t>ό</a:t>
            </a:r>
            <a:r>
              <a:rPr lang="el-GR" sz="1400" dirty="0" err="1">
                <a:solidFill>
                  <a:schemeClr val="bg1"/>
                </a:solidFill>
                <a:effectLst>
                  <a:outerShdw blurRad="50800" dist="38100" dir="2700000" algn="tl" rotWithShape="0">
                    <a:prstClr val="black">
                      <a:alpha val="40000"/>
                    </a:prstClr>
                  </a:outerShdw>
                </a:effectLst>
              </a:rPr>
              <a:t>τητα</a:t>
            </a:r>
            <a:r>
              <a:rPr lang="el-GR" sz="1400" dirty="0">
                <a:solidFill>
                  <a:schemeClr val="bg1"/>
                </a:solidFill>
                <a:effectLst>
                  <a:outerShdw blurRad="50800" dist="38100" dir="2700000" algn="tl" rotWithShape="0">
                    <a:prstClr val="black">
                      <a:alpha val="40000"/>
                    </a:prstClr>
                  </a:outerShdw>
                </a:effectLst>
              </a:rPr>
              <a:t> </a:t>
            </a:r>
            <a:r>
              <a:rPr lang="en-US" sz="1400" dirty="0">
                <a:solidFill>
                  <a:schemeClr val="bg1"/>
                </a:solidFill>
                <a:effectLst>
                  <a:outerShdw blurRad="50800" dist="38100" dir="2700000" algn="tl" rotWithShape="0">
                    <a:prstClr val="black">
                      <a:alpha val="40000"/>
                    </a:prstClr>
                  </a:outerShdw>
                </a:effectLst>
              </a:rPr>
              <a:t>LOF-LOS, </a:t>
            </a:r>
            <a:r>
              <a:rPr lang="el-GR" sz="1400" dirty="0">
                <a:solidFill>
                  <a:schemeClr val="bg1"/>
                </a:solidFill>
                <a:effectLst>
                  <a:outerShdw blurRad="50800" dist="38100" dir="2700000" algn="tl" rotWithShape="0">
                    <a:prstClr val="black">
                      <a:alpha val="40000"/>
                    </a:prstClr>
                  </a:outerShdw>
                </a:effectLst>
              </a:rPr>
              <a:t>επιπέδων έδρασης</a:t>
            </a:r>
            <a:endParaRPr lang="en-GR" sz="1400" dirty="0">
              <a:solidFill>
                <a:schemeClr val="bg1"/>
              </a:solidFill>
              <a:effectLst>
                <a:outerShdw blurRad="50800" dist="38100" dir="2700000" algn="tl" rotWithShape="0">
                  <a:prstClr val="black">
                    <a:alpha val="40000"/>
                  </a:prstClr>
                </a:outerShdw>
              </a:effectLst>
            </a:endParaRP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Ευθυγραμμίσεις</a:t>
            </a:r>
            <a:endParaRPr lang="en-GR" sz="1400" dirty="0">
              <a:solidFill>
                <a:schemeClr val="bg1"/>
              </a:solidFill>
              <a:effectLst>
                <a:outerShdw blurRad="50800" dist="38100" dir="2700000" algn="tl" rotWithShape="0">
                  <a:prstClr val="black">
                    <a:alpha val="40000"/>
                  </a:prstClr>
                </a:outerShdw>
              </a:effectLst>
            </a:endParaRP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Καθιζήσεις</a:t>
            </a:r>
            <a:endParaRPr lang="en-GR" sz="1400" dirty="0">
              <a:solidFill>
                <a:schemeClr val="bg1"/>
              </a:solidFill>
              <a:effectLst>
                <a:outerShdw blurRad="50800" dist="38100" dir="2700000" algn="tl" rotWithShape="0">
                  <a:prstClr val="black">
                    <a:alpha val="40000"/>
                  </a:prstClr>
                </a:outerShdw>
              </a:effectLst>
            </a:endParaRP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Παραλληλισμός</a:t>
            </a: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Στάδια ρύθμισης ΠΒ</a:t>
            </a: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Βρόχος εμπλοκής</a:t>
            </a: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Στάδια πυρών</a:t>
            </a:r>
            <a:endParaRPr lang="en-GR" sz="1400" dirty="0">
              <a:solidFill>
                <a:schemeClr val="bg1"/>
              </a:solidFill>
              <a:effectLst>
                <a:outerShdw blurRad="50800" dist="38100" dir="2700000" algn="tl" rotWithShape="0">
                  <a:prstClr val="black">
                    <a:alpha val="40000"/>
                  </a:prstClr>
                </a:outerShdw>
              </a:effectLst>
            </a:endParaRPr>
          </a:p>
          <a:p>
            <a:pPr marL="214313" indent="-214313">
              <a:buFont typeface="Arial" panose="020B0604020202020204" pitchFamily="34" charset="0"/>
              <a:buChar char="•"/>
            </a:pPr>
            <a:r>
              <a:rPr lang="el-GR" sz="1400" dirty="0">
                <a:solidFill>
                  <a:srgbClr val="FF0000"/>
                </a:solidFill>
                <a:effectLst>
                  <a:outerShdw blurRad="50800" dist="38100" dir="2700000" algn="tl" rotWithShape="0">
                    <a:prstClr val="black">
                      <a:alpha val="40000"/>
                    </a:prstClr>
                  </a:outerShdw>
                </a:effectLst>
              </a:rPr>
              <a:t>ΤΥΠΟΛΟΓΙΑ ΠΥΡΩΝ</a:t>
            </a:r>
            <a:endParaRPr lang="en-GR" sz="1400" dirty="0">
              <a:solidFill>
                <a:srgbClr val="FF0000"/>
              </a:solidFill>
              <a:effectLst>
                <a:outerShdw blurRad="50800" dist="38100" dir="2700000" algn="tl" rotWithShape="0">
                  <a:prstClr val="black">
                    <a:alpha val="40000"/>
                  </a:prstClr>
                </a:outerShdw>
              </a:effectLst>
            </a:endParaRPr>
          </a:p>
          <a:p>
            <a:pPr marL="671513"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Πυρά Α/Α</a:t>
            </a:r>
          </a:p>
          <a:p>
            <a:pPr marL="671513"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Πυρά Α/Ε</a:t>
            </a:r>
          </a:p>
          <a:p>
            <a:pPr marL="671513"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Βολή Φωτιστικών</a:t>
            </a:r>
          </a:p>
          <a:p>
            <a:pPr marL="671513"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Ν. Βομβαρδισμός</a:t>
            </a:r>
          </a:p>
          <a:p>
            <a:pPr marL="671513"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Κριτήρια επιλογής τύπου αναλόγως στόχου- τακτικής κατάστασης</a:t>
            </a:r>
            <a:endParaRPr lang="en-GR" sz="1400" dirty="0">
              <a:solidFill>
                <a:schemeClr val="bg1"/>
              </a:solidFill>
              <a:effectLst>
                <a:outerShdw blurRad="50800" dist="38100" dir="2700000" algn="tl" rotWithShape="0">
                  <a:prstClr val="black">
                    <a:alpha val="40000"/>
                  </a:prstClr>
                </a:outerShdw>
              </a:effectLst>
            </a:endParaRPr>
          </a:p>
          <a:p>
            <a:pPr marL="214313" indent="-214313">
              <a:buFont typeface="Arial" panose="020B0604020202020204" pitchFamily="34" charset="0"/>
              <a:buChar char="•"/>
            </a:pPr>
            <a:endParaRPr lang="en-GR" sz="1400" dirty="0">
              <a:solidFill>
                <a:schemeClr val="bg1"/>
              </a:solidFill>
              <a:effectLst>
                <a:outerShdw blurRad="50800" dist="38100" dir="2700000" algn="tl" rotWithShape="0">
                  <a:prstClr val="black">
                    <a:alpha val="40000"/>
                  </a:prstClr>
                </a:outerShdw>
              </a:effectLst>
            </a:endParaRPr>
          </a:p>
        </p:txBody>
      </p:sp>
      <p:sp>
        <p:nvSpPr>
          <p:cNvPr id="5" name="Rounded Rectangle 4">
            <a:extLst>
              <a:ext uri="{FF2B5EF4-FFF2-40B4-BE49-F238E27FC236}">
                <a16:creationId xmlns:a16="http://schemas.microsoft.com/office/drawing/2014/main" id="{54833868-D160-0531-EE40-1708FC495238}"/>
              </a:ext>
            </a:extLst>
          </p:cNvPr>
          <p:cNvSpPr/>
          <p:nvPr/>
        </p:nvSpPr>
        <p:spPr>
          <a:xfrm>
            <a:off x="6185452" y="0"/>
            <a:ext cx="3098021" cy="6857999"/>
          </a:xfrm>
          <a:prstGeom prst="roundRect">
            <a:avLst/>
          </a:prstGeom>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el-GR" sz="1400" dirty="0">
                <a:solidFill>
                  <a:srgbClr val="FF0000"/>
                </a:solidFill>
                <a:effectLst>
                  <a:outerShdw blurRad="50800" dist="38100" dir="2700000" algn="tl" rotWithShape="0">
                    <a:prstClr val="black">
                      <a:alpha val="40000"/>
                    </a:prstClr>
                  </a:outerShdw>
                </a:effectLst>
              </a:rPr>
              <a:t>ΕΙΣΑΓΩΓΗ</a:t>
            </a:r>
          </a:p>
          <a:p>
            <a:pPr marL="419513"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Γνωριμία</a:t>
            </a:r>
          </a:p>
          <a:p>
            <a:pPr marL="419513"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Επεξήγηση διαγράμματος ύλης </a:t>
            </a:r>
          </a:p>
          <a:p>
            <a:pPr marL="419513"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Διαπίστωση επιπέδου γνώσεων</a:t>
            </a:r>
            <a:endParaRPr lang="en-GR" sz="1400" dirty="0">
              <a:solidFill>
                <a:schemeClr val="bg1"/>
              </a:solidFill>
              <a:effectLst>
                <a:outerShdw blurRad="50800" dist="38100" dir="2700000" algn="tl" rotWithShape="0">
                  <a:prstClr val="black">
                    <a:alpha val="40000"/>
                  </a:prstClr>
                </a:outerShdw>
              </a:effectLst>
            </a:endParaRPr>
          </a:p>
          <a:p>
            <a:pPr marL="214313" indent="-214313">
              <a:buFont typeface="Arial" panose="020B0604020202020204" pitchFamily="34" charset="0"/>
              <a:buChar char="•"/>
            </a:pPr>
            <a:r>
              <a:rPr lang="el-GR" sz="1400" dirty="0">
                <a:solidFill>
                  <a:srgbClr val="FF0000"/>
                </a:solidFill>
                <a:effectLst>
                  <a:outerShdw blurRad="50800" dist="38100" dir="2700000" algn="tl" rotWithShape="0">
                    <a:prstClr val="black">
                      <a:alpha val="40000"/>
                    </a:prstClr>
                  </a:outerShdw>
                </a:effectLst>
              </a:rPr>
              <a:t>ΕΠΑΝΑΛΗΨΗ ΒΛΗΤΙΚΗΣ</a:t>
            </a:r>
            <a:endParaRPr lang="en-GR" sz="1400" dirty="0">
              <a:solidFill>
                <a:srgbClr val="FF0000"/>
              </a:solidFill>
              <a:effectLst>
                <a:outerShdw blurRad="50800" dist="38100" dir="2700000" algn="tl" rotWithShape="0">
                  <a:prstClr val="black">
                    <a:alpha val="40000"/>
                  </a:prstClr>
                </a:outerShdw>
              </a:effectLst>
            </a:endParaRPr>
          </a:p>
          <a:p>
            <a:pPr marL="421200" lvl="1" indent="-214313">
              <a:buFont typeface="Courier New" panose="02070309020205020404" pitchFamily="49" charset="0"/>
              <a:buChar char="o"/>
            </a:pPr>
            <a:r>
              <a:rPr lang="en-GR" sz="1400" dirty="0">
                <a:solidFill>
                  <a:schemeClr val="bg1"/>
                </a:solidFill>
                <a:effectLst>
                  <a:outerShdw blurRad="50800" dist="38100" dir="2700000" algn="tl" rotWithShape="0">
                    <a:prstClr val="black">
                      <a:alpha val="40000"/>
                    </a:prstClr>
                  </a:outerShdw>
                </a:effectLst>
              </a:rPr>
              <a:t>Έ</a:t>
            </a:r>
            <a:r>
              <a:rPr lang="el-GR" sz="1400" dirty="0" err="1">
                <a:solidFill>
                  <a:schemeClr val="bg1"/>
                </a:solidFill>
                <a:effectLst>
                  <a:outerShdw blurRad="50800" dist="38100" dir="2700000" algn="tl" rotWithShape="0">
                    <a:prstClr val="black">
                      <a:alpha val="40000"/>
                    </a:prstClr>
                  </a:outerShdw>
                </a:effectLst>
              </a:rPr>
              <a:t>λεγχος</a:t>
            </a:r>
            <a:r>
              <a:rPr lang="el-GR" sz="1400" dirty="0">
                <a:solidFill>
                  <a:schemeClr val="bg1"/>
                </a:solidFill>
                <a:effectLst>
                  <a:outerShdw blurRad="50800" dist="38100" dir="2700000" algn="tl" rotWithShape="0">
                    <a:prstClr val="black">
                      <a:alpha val="40000"/>
                    </a:prstClr>
                  </a:outerShdw>
                </a:effectLst>
              </a:rPr>
              <a:t> γνώσεων</a:t>
            </a: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Υπενθύμιση βασικών εννοιών</a:t>
            </a:r>
            <a:endParaRPr lang="en-GR" sz="1400" dirty="0">
              <a:solidFill>
                <a:schemeClr val="bg1"/>
              </a:solidFill>
              <a:effectLst>
                <a:outerShdw blurRad="50800" dist="38100" dir="2700000" algn="tl" rotWithShape="0">
                  <a:prstClr val="black">
                    <a:alpha val="40000"/>
                  </a:prstClr>
                </a:outerShdw>
              </a:effectLst>
            </a:endParaRPr>
          </a:p>
          <a:p>
            <a:pPr marL="214313" indent="-214313">
              <a:buFont typeface="Arial" panose="020B0604020202020204" pitchFamily="34" charset="0"/>
              <a:buChar char="•"/>
            </a:pPr>
            <a:r>
              <a:rPr lang="el-GR" sz="1400" dirty="0">
                <a:solidFill>
                  <a:srgbClr val="FF0000"/>
                </a:solidFill>
                <a:effectLst>
                  <a:outerShdw blurRad="50800" dist="38100" dir="2700000" algn="tl" rotWithShape="0">
                    <a:prstClr val="black">
                      <a:alpha val="40000"/>
                    </a:prstClr>
                  </a:outerShdw>
                </a:effectLst>
              </a:rPr>
              <a:t>ΕΞΕΛΙΞΗ ΠΥΡΟΒΟΛΙΚΗΣ</a:t>
            </a:r>
            <a:endParaRPr lang="en-GR" sz="1400" dirty="0">
              <a:solidFill>
                <a:srgbClr val="FF0000"/>
              </a:solidFill>
              <a:effectLst>
                <a:outerShdw blurRad="50800" dist="38100" dir="2700000" algn="tl" rotWithShape="0">
                  <a:prstClr val="black">
                    <a:alpha val="40000"/>
                  </a:prstClr>
                </a:outerShdw>
              </a:effectLst>
            </a:endParaRP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Εξέλιξη </a:t>
            </a:r>
            <a:r>
              <a:rPr lang="en-US" sz="1400" dirty="0" err="1">
                <a:solidFill>
                  <a:schemeClr val="bg1"/>
                </a:solidFill>
                <a:effectLst>
                  <a:outerShdw blurRad="50800" dist="38100" dir="2700000" algn="tl" rotWithShape="0">
                    <a:prstClr val="black">
                      <a:alpha val="40000"/>
                    </a:prstClr>
                  </a:outerShdw>
                </a:effectLst>
              </a:rPr>
              <a:t>R</a:t>
            </a:r>
            <a:r>
              <a:rPr lang="en-US" sz="1400" baseline="-25000" dirty="0" err="1">
                <a:solidFill>
                  <a:schemeClr val="bg1"/>
                </a:solidFill>
                <a:effectLst>
                  <a:outerShdw blurRad="50800" dist="38100" dir="2700000" algn="tl" rotWithShape="0">
                    <a:prstClr val="black">
                      <a:alpha val="40000"/>
                    </a:prstClr>
                  </a:outerShdw>
                </a:effectLst>
              </a:rPr>
              <a:t>firing</a:t>
            </a:r>
            <a:r>
              <a:rPr lang="en-US" sz="1400" dirty="0">
                <a:solidFill>
                  <a:schemeClr val="bg1"/>
                </a:solidFill>
                <a:effectLst>
                  <a:outerShdw blurRad="50800" dist="38100" dir="2700000" algn="tl" rotWithShape="0">
                    <a:prstClr val="black">
                      <a:alpha val="40000"/>
                    </a:prstClr>
                  </a:outerShdw>
                </a:effectLst>
              </a:rPr>
              <a:t> </a:t>
            </a:r>
            <a:r>
              <a:rPr lang="el-GR" sz="1400" dirty="0">
                <a:solidFill>
                  <a:schemeClr val="bg1"/>
                </a:solidFill>
                <a:effectLst>
                  <a:outerShdw blurRad="50800" dist="38100" dir="2700000" algn="tl" rotWithShape="0">
                    <a:prstClr val="black">
                      <a:alpha val="40000"/>
                    </a:prstClr>
                  </a:outerShdw>
                </a:effectLst>
              </a:rPr>
              <a:t>και </a:t>
            </a:r>
            <a:r>
              <a:rPr lang="en-US" sz="1400" dirty="0" err="1">
                <a:solidFill>
                  <a:schemeClr val="bg1"/>
                </a:solidFill>
                <a:effectLst>
                  <a:outerShdw blurRad="50800" dist="38100" dir="2700000" algn="tl" rotWithShape="0">
                    <a:prstClr val="black">
                      <a:alpha val="40000"/>
                    </a:prstClr>
                  </a:outerShdw>
                </a:effectLst>
              </a:rPr>
              <a:t>P</a:t>
            </a:r>
            <a:r>
              <a:rPr lang="en-US" sz="1400" baseline="-25000" dirty="0" err="1">
                <a:solidFill>
                  <a:schemeClr val="bg1"/>
                </a:solidFill>
                <a:effectLst>
                  <a:outerShdw blurRad="50800" dist="38100" dir="2700000" algn="tl" rotWithShape="0">
                    <a:prstClr val="black">
                      <a:alpha val="40000"/>
                    </a:prstClr>
                  </a:outerShdw>
                </a:effectLst>
              </a:rPr>
              <a:t>hit</a:t>
            </a:r>
            <a:endParaRPr lang="en-GR" sz="1400" baseline="-25000" dirty="0">
              <a:solidFill>
                <a:schemeClr val="bg1"/>
              </a:solidFill>
              <a:effectLst>
                <a:outerShdw blurRad="50800" dist="38100" dir="2700000" algn="tl" rotWithShape="0">
                  <a:prstClr val="black">
                    <a:alpha val="40000"/>
                  </a:prstClr>
                </a:outerShdw>
              </a:effectLst>
            </a:endParaRP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Αλληλεπίδραση ναυτικού πυροβολικού και ναυπηγικής</a:t>
            </a: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Το πρόβλημα του πυροβολικού</a:t>
            </a: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Παράμετροι αποτελεσματικότητας πυρών-ικανότητα </a:t>
            </a:r>
            <a:r>
              <a:rPr lang="el-GR" sz="1400" dirty="0" err="1">
                <a:solidFill>
                  <a:schemeClr val="bg1"/>
                </a:solidFill>
                <a:effectLst>
                  <a:outerShdw blurRad="50800" dist="38100" dir="2700000" algn="tl" rotWithShape="0">
                    <a:prstClr val="black">
                      <a:alpha val="40000"/>
                    </a:prstClr>
                  </a:outerShdw>
                </a:effectLst>
              </a:rPr>
              <a:t>Αξκού</a:t>
            </a:r>
            <a:r>
              <a:rPr lang="el-GR" sz="1400" dirty="0">
                <a:solidFill>
                  <a:schemeClr val="bg1"/>
                </a:solidFill>
                <a:effectLst>
                  <a:outerShdw blurRad="50800" dist="38100" dir="2700000" algn="tl" rotWithShape="0">
                    <a:prstClr val="black">
                      <a:alpha val="40000"/>
                    </a:prstClr>
                  </a:outerShdw>
                </a:effectLst>
              </a:rPr>
              <a:t> ΠΒ</a:t>
            </a:r>
            <a:endParaRPr lang="en-GR" sz="1400" dirty="0">
              <a:solidFill>
                <a:schemeClr val="bg1"/>
              </a:solidFill>
              <a:effectLst>
                <a:outerShdw blurRad="50800" dist="38100" dir="2700000" algn="tl" rotWithShape="0">
                  <a:prstClr val="black">
                    <a:alpha val="40000"/>
                  </a:prstClr>
                </a:outerShdw>
              </a:effectLst>
            </a:endParaRPr>
          </a:p>
          <a:p>
            <a:pPr marL="421200" lvl="1" indent="-214313">
              <a:buFont typeface="Courier New" panose="02070309020205020404" pitchFamily="49" charset="0"/>
              <a:buChar char="o"/>
            </a:pPr>
            <a:r>
              <a:rPr lang="en-US" sz="1400" dirty="0">
                <a:solidFill>
                  <a:schemeClr val="bg1"/>
                </a:solidFill>
                <a:effectLst>
                  <a:outerShdw blurRad="50800" dist="38100" dir="2700000" algn="tl" rotWithShape="0">
                    <a:prstClr val="black">
                      <a:alpha val="40000"/>
                    </a:prstClr>
                  </a:outerShdw>
                </a:effectLst>
              </a:rPr>
              <a:t>KPIs</a:t>
            </a:r>
            <a:endParaRPr lang="en-GR" sz="1400" dirty="0">
              <a:solidFill>
                <a:schemeClr val="bg1"/>
              </a:solidFill>
              <a:effectLst>
                <a:outerShdw blurRad="50800" dist="38100" dir="2700000" algn="tl" rotWithShape="0">
                  <a:prstClr val="black">
                    <a:alpha val="40000"/>
                  </a:prstClr>
                </a:outerShdw>
              </a:effectLst>
            </a:endParaRPr>
          </a:p>
          <a:p>
            <a:pPr marL="421200" lvl="1" indent="-214313">
              <a:buFont typeface="Courier New" panose="02070309020205020404" pitchFamily="49" charset="0"/>
              <a:buChar char="o"/>
            </a:pPr>
            <a:r>
              <a:rPr lang="en-GR" sz="1400" dirty="0">
                <a:solidFill>
                  <a:schemeClr val="bg1"/>
                </a:solidFill>
                <a:effectLst>
                  <a:outerShdw blurRad="50800" dist="38100" dir="2700000" algn="tl" rotWithShape="0">
                    <a:prstClr val="black">
                      <a:alpha val="40000"/>
                    </a:prstClr>
                  </a:outerShdw>
                </a:effectLst>
              </a:rPr>
              <a:t>Central Fire Control Elements</a:t>
            </a:r>
          </a:p>
          <a:p>
            <a:pPr marL="421200" lvl="1" indent="-214313">
              <a:buFont typeface="Courier New" panose="02070309020205020404" pitchFamily="49" charset="0"/>
              <a:buChar char="o"/>
            </a:pPr>
            <a:r>
              <a:rPr lang="en-GR" sz="1400" dirty="0">
                <a:solidFill>
                  <a:schemeClr val="bg1"/>
                </a:solidFill>
                <a:effectLst>
                  <a:outerShdw blurRad="50800" dist="38100" dir="2700000" algn="tl" rotWithShape="0">
                    <a:prstClr val="black">
                      <a:alpha val="40000"/>
                    </a:prstClr>
                  </a:outerShdw>
                </a:effectLst>
              </a:rPr>
              <a:t>Modern Navy</a:t>
            </a:r>
          </a:p>
          <a:p>
            <a:pPr marL="100013" indent="-214313">
              <a:buFont typeface="Arial" panose="020B0604020202020204" pitchFamily="34" charset="0"/>
              <a:buChar char="•"/>
            </a:pPr>
            <a:r>
              <a:rPr lang="el-GR" sz="1400" dirty="0">
                <a:solidFill>
                  <a:srgbClr val="FF0000"/>
                </a:solidFill>
                <a:effectLst>
                  <a:outerShdw blurRad="50800" dist="38100" dir="2700000" algn="tl" rotWithShape="0">
                    <a:prstClr val="black">
                      <a:alpha val="40000"/>
                    </a:prstClr>
                  </a:outerShdw>
                </a:effectLst>
              </a:rPr>
              <a:t>ΣΤΟΙΧΕΙΑ ΔΙΕΥΘΥΝΣΗΣ ΒΟΛΗΣ</a:t>
            </a:r>
            <a:endParaRPr lang="en-GR" sz="1400" dirty="0">
              <a:solidFill>
                <a:srgbClr val="FF0000"/>
              </a:solidFill>
              <a:effectLst>
                <a:outerShdw blurRad="50800" dist="38100" dir="2700000" algn="tl" rotWithShape="0">
                  <a:prstClr val="black">
                    <a:alpha val="40000"/>
                  </a:prstClr>
                </a:outerShdw>
              </a:effectLst>
            </a:endParaRPr>
          </a:p>
          <a:p>
            <a:pPr marL="421200" lvl="1" indent="-214313">
              <a:buFont typeface="Courier New" panose="02070309020205020404" pitchFamily="49" charset="0"/>
              <a:buChar char="o"/>
            </a:pPr>
            <a:r>
              <a:rPr lang="en-GR" sz="1400" dirty="0">
                <a:solidFill>
                  <a:schemeClr val="bg1"/>
                </a:solidFill>
                <a:effectLst>
                  <a:outerShdw blurRad="50800" dist="38100" dir="2700000" algn="tl" rotWithShape="0">
                    <a:prstClr val="black">
                      <a:alpha val="40000"/>
                    </a:prstClr>
                  </a:outerShdw>
                </a:effectLst>
              </a:rPr>
              <a:t>Detect to engage sequence</a:t>
            </a:r>
          </a:p>
          <a:p>
            <a:pPr marL="421200" lvl="1" indent="-214313">
              <a:buFont typeface="Courier New" panose="02070309020205020404" pitchFamily="49" charset="0"/>
              <a:buChar char="o"/>
            </a:pPr>
            <a:r>
              <a:rPr lang="en-GR" sz="1400" dirty="0">
                <a:solidFill>
                  <a:schemeClr val="bg1"/>
                </a:solidFill>
                <a:effectLst>
                  <a:outerShdw blurRad="50800" dist="38100" dir="2700000" algn="tl" rotWithShape="0">
                    <a:prstClr val="black">
                      <a:alpha val="40000"/>
                    </a:prstClr>
                  </a:outerShdw>
                </a:effectLst>
              </a:rPr>
              <a:t>Fire control operation phases</a:t>
            </a:r>
          </a:p>
          <a:p>
            <a:pPr algn="ctr"/>
            <a:endParaRPr lang="en-GR" sz="1400" dirty="0">
              <a:solidFill>
                <a:schemeClr val="bg1"/>
              </a:solidFill>
              <a:effectLst>
                <a:outerShdw blurRad="50800" dist="38100" dir="2700000" algn="tl" rotWithShape="0">
                  <a:prstClr val="black">
                    <a:alpha val="40000"/>
                  </a:prstClr>
                </a:outerShdw>
              </a:effectLst>
            </a:endParaRPr>
          </a:p>
        </p:txBody>
      </p:sp>
      <p:sp>
        <p:nvSpPr>
          <p:cNvPr id="4" name="Rounded Rectangle 3">
            <a:extLst>
              <a:ext uri="{FF2B5EF4-FFF2-40B4-BE49-F238E27FC236}">
                <a16:creationId xmlns:a16="http://schemas.microsoft.com/office/drawing/2014/main" id="{48A984E8-B2BF-1524-7F2F-12425E8B3520}"/>
              </a:ext>
            </a:extLst>
          </p:cNvPr>
          <p:cNvSpPr/>
          <p:nvPr/>
        </p:nvSpPr>
        <p:spPr>
          <a:xfrm>
            <a:off x="9458726" y="744762"/>
            <a:ext cx="2733274" cy="1122137"/>
          </a:xfrm>
          <a:prstGeom prst="roundRect">
            <a:avLst/>
          </a:prstGeom>
          <a:solidFill>
            <a:srgbClr val="FF0000">
              <a:alpha val="40000"/>
            </a:srgb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pic>
        <p:nvPicPr>
          <p:cNvPr id="6" name="Picture 5">
            <a:extLst>
              <a:ext uri="{FF2B5EF4-FFF2-40B4-BE49-F238E27FC236}">
                <a16:creationId xmlns:a16="http://schemas.microsoft.com/office/drawing/2014/main" id="{C186ECE5-6BDB-5DDA-8216-3B39F24C5073}"/>
              </a:ext>
            </a:extLst>
          </p:cNvPr>
          <p:cNvPicPr>
            <a:picLocks noChangeAspect="1"/>
          </p:cNvPicPr>
          <p:nvPr/>
        </p:nvPicPr>
        <p:blipFill>
          <a:blip r:embed="rId4"/>
          <a:stretch>
            <a:fillRect/>
          </a:stretch>
        </p:blipFill>
        <p:spPr>
          <a:xfrm>
            <a:off x="3975653" y="2212909"/>
            <a:ext cx="2120347" cy="1004189"/>
          </a:xfrm>
          <a:prstGeom prst="rect">
            <a:avLst/>
          </a:prstGeom>
          <a:scene3d>
            <a:camera prst="orthographicFront">
              <a:rot lat="1740000" lon="3000000" rev="0"/>
            </a:camera>
            <a:lightRig rig="threePt" dir="t"/>
          </a:scene3d>
        </p:spPr>
      </p:pic>
    </p:spTree>
    <p:extLst>
      <p:ext uri="{BB962C8B-B14F-4D97-AF65-F5344CB8AC3E}">
        <p14:creationId xmlns:p14="http://schemas.microsoft.com/office/powerpoint/2010/main" val="126174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AB338E-7C9B-604F-B772-99AEF1AAED38}"/>
              </a:ext>
            </a:extLst>
          </p:cNvPr>
          <p:cNvSpPr>
            <a:spLocks noGrp="1"/>
          </p:cNvSpPr>
          <p:nvPr>
            <p:ph type="title"/>
          </p:nvPr>
        </p:nvSpPr>
        <p:spPr/>
        <p:txBody>
          <a:bodyPr/>
          <a:lstStyle/>
          <a:p>
            <a:r>
              <a:rPr lang="el-GR" dirty="0"/>
              <a:t>Δομή Πινάκων Βολής</a:t>
            </a:r>
            <a:endParaRPr lang="en-US" dirty="0"/>
          </a:p>
        </p:txBody>
      </p:sp>
      <p:sp>
        <p:nvSpPr>
          <p:cNvPr id="5" name="Text Placeholder 4">
            <a:extLst>
              <a:ext uri="{FF2B5EF4-FFF2-40B4-BE49-F238E27FC236}">
                <a16:creationId xmlns:a16="http://schemas.microsoft.com/office/drawing/2014/main" id="{230BA623-A1A9-8B41-9A7E-18074D3CBB73}"/>
              </a:ext>
            </a:extLst>
          </p:cNvPr>
          <p:cNvSpPr>
            <a:spLocks noGrp="1"/>
          </p:cNvSpPr>
          <p:nvPr>
            <p:ph type="body" idx="1"/>
          </p:nvPr>
        </p:nvSpPr>
        <p:spPr>
          <a:xfrm>
            <a:off x="960783" y="1535113"/>
            <a:ext cx="2870202" cy="639762"/>
          </a:xfrm>
          <a:solidFill>
            <a:schemeClr val="bg1">
              <a:lumMod val="85000"/>
            </a:schemeClr>
          </a:solidFill>
          <a:ln>
            <a:solidFill>
              <a:schemeClr val="bg1">
                <a:lumMod val="75000"/>
              </a:schemeClr>
            </a:solidFill>
          </a:ln>
        </p:spPr>
        <p:txBody>
          <a:bodyPr anchor="ctr">
            <a:normAutofit fontScale="92500" lnSpcReduction="10000"/>
          </a:bodyPr>
          <a:lstStyle/>
          <a:p>
            <a:pPr algn="ctr"/>
            <a:r>
              <a:rPr lang="el-GR" dirty="0">
                <a:latin typeface="+mj-lt"/>
              </a:rPr>
              <a:t>Βασικά Στοιχεία και Διορθώσεις </a:t>
            </a:r>
            <a:r>
              <a:rPr lang="en-US" dirty="0">
                <a:latin typeface="+mj-lt"/>
              </a:rPr>
              <a:t>LOF </a:t>
            </a:r>
            <a:r>
              <a:rPr lang="el-GR" dirty="0">
                <a:latin typeface="+mj-lt"/>
              </a:rPr>
              <a:t>για ΚΣ</a:t>
            </a:r>
            <a:endParaRPr lang="en-US" dirty="0">
              <a:latin typeface="+mj-lt"/>
            </a:endParaRPr>
          </a:p>
        </p:txBody>
      </p:sp>
      <p:sp>
        <p:nvSpPr>
          <p:cNvPr id="6" name="Content Placeholder 5">
            <a:extLst>
              <a:ext uri="{FF2B5EF4-FFF2-40B4-BE49-F238E27FC236}">
                <a16:creationId xmlns:a16="http://schemas.microsoft.com/office/drawing/2014/main" id="{7BC92117-1547-8640-8CAF-B39815735492}"/>
              </a:ext>
            </a:extLst>
          </p:cNvPr>
          <p:cNvSpPr>
            <a:spLocks noGrp="1"/>
          </p:cNvSpPr>
          <p:nvPr>
            <p:ph sz="half" idx="2"/>
          </p:nvPr>
        </p:nvSpPr>
        <p:spPr>
          <a:xfrm>
            <a:off x="960783" y="2347152"/>
            <a:ext cx="2874617" cy="3951288"/>
          </a:xfrm>
          <a:ln>
            <a:solidFill>
              <a:schemeClr val="bg1">
                <a:lumMod val="75000"/>
              </a:schemeClr>
            </a:solidFill>
          </a:ln>
        </p:spPr>
        <p:txBody>
          <a:bodyPr>
            <a:normAutofit fontScale="92500" lnSpcReduction="20000"/>
          </a:bodyPr>
          <a:lstStyle/>
          <a:p>
            <a:r>
              <a:rPr lang="el-GR" dirty="0">
                <a:latin typeface="+mj-lt"/>
              </a:rPr>
              <a:t>Γωνία ύψωσης</a:t>
            </a:r>
          </a:p>
          <a:p>
            <a:r>
              <a:rPr lang="el-GR" dirty="0">
                <a:latin typeface="+mj-lt"/>
              </a:rPr>
              <a:t>Επίδραση ύψωσης στην εμβέλεια βολής</a:t>
            </a:r>
          </a:p>
          <a:p>
            <a:r>
              <a:rPr lang="en-US" dirty="0" err="1">
                <a:latin typeface="+mj-lt"/>
              </a:rPr>
              <a:t>ToF</a:t>
            </a:r>
            <a:endParaRPr lang="en-US" dirty="0">
              <a:latin typeface="+mj-lt"/>
            </a:endParaRPr>
          </a:p>
          <a:p>
            <a:r>
              <a:rPr lang="el-GR" dirty="0" err="1">
                <a:latin typeface="+mj-lt"/>
              </a:rPr>
              <a:t>Διορθ</a:t>
            </a:r>
            <a:r>
              <a:rPr lang="en-US" dirty="0" err="1">
                <a:latin typeface="+mj-lt"/>
              </a:rPr>
              <a:t>ώ</a:t>
            </a:r>
            <a:r>
              <a:rPr lang="el-GR" dirty="0">
                <a:latin typeface="+mj-lt"/>
              </a:rPr>
              <a:t>σεις για</a:t>
            </a:r>
            <a:r>
              <a:rPr lang="en-US" dirty="0">
                <a:latin typeface="+mj-lt"/>
              </a:rPr>
              <a:t>:</a:t>
            </a:r>
            <a:endParaRPr lang="el-GR" dirty="0">
              <a:latin typeface="+mj-lt"/>
            </a:endParaRPr>
          </a:p>
          <a:p>
            <a:pPr lvl="1"/>
            <a:r>
              <a:rPr lang="en-US" dirty="0">
                <a:latin typeface="+mj-lt"/>
              </a:rPr>
              <a:t>Drift</a:t>
            </a:r>
          </a:p>
          <a:p>
            <a:pPr lvl="1"/>
            <a:r>
              <a:rPr lang="en-US" dirty="0">
                <a:latin typeface="+mj-lt"/>
              </a:rPr>
              <a:t>Crosswind</a:t>
            </a:r>
          </a:p>
          <a:p>
            <a:pPr lvl="1"/>
            <a:r>
              <a:rPr lang="en-US" dirty="0">
                <a:latin typeface="+mj-lt"/>
              </a:rPr>
              <a:t>Own ship motion &amp; </a:t>
            </a:r>
            <a:r>
              <a:rPr lang="en-US" dirty="0" err="1">
                <a:latin typeface="+mj-lt"/>
              </a:rPr>
              <a:t>tgt</a:t>
            </a:r>
            <a:r>
              <a:rPr lang="en-US" dirty="0">
                <a:latin typeface="+mj-lt"/>
              </a:rPr>
              <a:t> motion</a:t>
            </a:r>
            <a:r>
              <a:rPr lang="el-GR" dirty="0">
                <a:latin typeface="+mj-lt"/>
              </a:rPr>
              <a:t> </a:t>
            </a:r>
            <a:endParaRPr lang="en-US" dirty="0">
              <a:latin typeface="+mj-lt"/>
            </a:endParaRPr>
          </a:p>
        </p:txBody>
      </p:sp>
      <p:sp>
        <p:nvSpPr>
          <p:cNvPr id="7" name="Text Placeholder 6">
            <a:extLst>
              <a:ext uri="{FF2B5EF4-FFF2-40B4-BE49-F238E27FC236}">
                <a16:creationId xmlns:a16="http://schemas.microsoft.com/office/drawing/2014/main" id="{9E406D89-5986-4246-AEF7-0C8240652AC8}"/>
              </a:ext>
            </a:extLst>
          </p:cNvPr>
          <p:cNvSpPr>
            <a:spLocks noGrp="1"/>
          </p:cNvSpPr>
          <p:nvPr>
            <p:ph type="body" sz="quarter" idx="3"/>
          </p:nvPr>
        </p:nvSpPr>
        <p:spPr>
          <a:xfrm>
            <a:off x="4080601" y="1535113"/>
            <a:ext cx="2874619" cy="639762"/>
          </a:xfrm>
          <a:solidFill>
            <a:schemeClr val="bg1">
              <a:lumMod val="85000"/>
            </a:schemeClr>
          </a:solidFill>
          <a:ln>
            <a:solidFill>
              <a:schemeClr val="bg1">
                <a:lumMod val="75000"/>
              </a:schemeClr>
            </a:solidFill>
          </a:ln>
        </p:spPr>
        <p:txBody>
          <a:bodyPr anchor="ctr">
            <a:normAutofit fontScale="92500" lnSpcReduction="10000"/>
          </a:bodyPr>
          <a:lstStyle/>
          <a:p>
            <a:pPr algn="ctr"/>
            <a:r>
              <a:rPr lang="el-GR" dirty="0">
                <a:latin typeface="+mj-lt"/>
              </a:rPr>
              <a:t>Διορθώσεις κατ’ απόσταση για μη ΚΣ</a:t>
            </a:r>
            <a:endParaRPr lang="en-US" dirty="0">
              <a:latin typeface="+mj-lt"/>
            </a:endParaRPr>
          </a:p>
        </p:txBody>
      </p:sp>
      <p:sp>
        <p:nvSpPr>
          <p:cNvPr id="8" name="Content Placeholder 7">
            <a:extLst>
              <a:ext uri="{FF2B5EF4-FFF2-40B4-BE49-F238E27FC236}">
                <a16:creationId xmlns:a16="http://schemas.microsoft.com/office/drawing/2014/main" id="{E0C9BE30-C077-C943-8116-DAA129180951}"/>
              </a:ext>
            </a:extLst>
          </p:cNvPr>
          <p:cNvSpPr>
            <a:spLocks noGrp="1"/>
          </p:cNvSpPr>
          <p:nvPr>
            <p:ph sz="quarter" idx="4"/>
          </p:nvPr>
        </p:nvSpPr>
        <p:spPr>
          <a:xfrm>
            <a:off x="4080601" y="2347152"/>
            <a:ext cx="2874618" cy="3951288"/>
          </a:xfrm>
          <a:ln>
            <a:solidFill>
              <a:schemeClr val="bg1">
                <a:lumMod val="75000"/>
              </a:schemeClr>
            </a:solidFill>
          </a:ln>
        </p:spPr>
        <p:txBody>
          <a:bodyPr>
            <a:normAutofit fontScale="92500" lnSpcReduction="20000"/>
          </a:bodyPr>
          <a:lstStyle/>
          <a:p>
            <a:r>
              <a:rPr lang="en-US" dirty="0">
                <a:latin typeface="+mj-lt"/>
              </a:rPr>
              <a:t>V</a:t>
            </a:r>
            <a:r>
              <a:rPr lang="en-US" baseline="-25000" dirty="0">
                <a:latin typeface="+mj-lt"/>
              </a:rPr>
              <a:t>o</a:t>
            </a:r>
            <a:r>
              <a:rPr lang="el-GR" dirty="0">
                <a:latin typeface="+mj-lt"/>
              </a:rPr>
              <a:t> διαφορετική από αυτή για την οποία καταρτίστηκαν οι Πίνακες Βολής</a:t>
            </a:r>
          </a:p>
          <a:p>
            <a:r>
              <a:rPr lang="en-US" dirty="0" err="1">
                <a:latin typeface="+mj-lt"/>
              </a:rPr>
              <a:t>Rangewind</a:t>
            </a:r>
            <a:endParaRPr lang="en-US" dirty="0">
              <a:latin typeface="+mj-lt"/>
            </a:endParaRPr>
          </a:p>
          <a:p>
            <a:r>
              <a:rPr lang="el-GR" dirty="0">
                <a:latin typeface="+mj-lt"/>
              </a:rPr>
              <a:t>Διαφοροποίηση</a:t>
            </a:r>
          </a:p>
          <a:p>
            <a:pPr lvl="1"/>
            <a:r>
              <a:rPr lang="el-GR" dirty="0">
                <a:latin typeface="+mj-lt"/>
              </a:rPr>
              <a:t> </a:t>
            </a:r>
            <a:r>
              <a:rPr lang="en-US" dirty="0" err="1">
                <a:latin typeface="+mj-lt"/>
              </a:rPr>
              <a:t>T</a:t>
            </a:r>
            <a:r>
              <a:rPr lang="en-US" baseline="-25000" dirty="0" err="1">
                <a:latin typeface="+mj-lt"/>
              </a:rPr>
              <a:t>ballistic</a:t>
            </a:r>
            <a:endParaRPr lang="en-US" baseline="-25000" dirty="0">
              <a:latin typeface="+mj-lt"/>
            </a:endParaRPr>
          </a:p>
          <a:p>
            <a:pPr lvl="1"/>
            <a:r>
              <a:rPr lang="en-US" dirty="0" err="1">
                <a:latin typeface="+mj-lt"/>
              </a:rPr>
              <a:t>P</a:t>
            </a:r>
            <a:r>
              <a:rPr lang="en-US" baseline="-25000" dirty="0" err="1">
                <a:latin typeface="+mj-lt"/>
              </a:rPr>
              <a:t>ballistic</a:t>
            </a:r>
            <a:endParaRPr lang="en-US" baseline="-25000" dirty="0">
              <a:latin typeface="+mj-lt"/>
            </a:endParaRPr>
          </a:p>
          <a:p>
            <a:pPr lvl="1"/>
            <a:r>
              <a:rPr lang="en-US" dirty="0" err="1">
                <a:latin typeface="+mj-lt"/>
              </a:rPr>
              <a:t>M</a:t>
            </a:r>
            <a:r>
              <a:rPr lang="en-US" baseline="-25000" dirty="0" err="1">
                <a:latin typeface="+mj-lt"/>
              </a:rPr>
              <a:t>projectile</a:t>
            </a:r>
            <a:endParaRPr lang="en-US" baseline="-25000" dirty="0">
              <a:latin typeface="+mj-lt"/>
            </a:endParaRPr>
          </a:p>
          <a:p>
            <a:r>
              <a:rPr lang="en-US" dirty="0">
                <a:latin typeface="+mj-lt"/>
              </a:rPr>
              <a:t>Own ship motion &amp; </a:t>
            </a:r>
            <a:r>
              <a:rPr lang="en-US" dirty="0" err="1">
                <a:latin typeface="+mj-lt"/>
              </a:rPr>
              <a:t>tgt</a:t>
            </a:r>
            <a:r>
              <a:rPr lang="en-US" dirty="0">
                <a:latin typeface="+mj-lt"/>
              </a:rPr>
              <a:t> motion</a:t>
            </a:r>
            <a:r>
              <a:rPr lang="el-GR" dirty="0">
                <a:latin typeface="+mj-lt"/>
              </a:rPr>
              <a:t> </a:t>
            </a:r>
            <a:endParaRPr lang="en-US" baseline="-25000" dirty="0">
              <a:latin typeface="+mj-lt"/>
            </a:endParaRPr>
          </a:p>
          <a:p>
            <a:endParaRPr lang="en-US" baseline="-25000" dirty="0">
              <a:latin typeface="+mj-lt"/>
            </a:endParaRPr>
          </a:p>
        </p:txBody>
      </p:sp>
      <p:sp>
        <p:nvSpPr>
          <p:cNvPr id="9" name="Text Placeholder 6">
            <a:extLst>
              <a:ext uri="{FF2B5EF4-FFF2-40B4-BE49-F238E27FC236}">
                <a16:creationId xmlns:a16="http://schemas.microsoft.com/office/drawing/2014/main" id="{C765E7B7-607A-3649-846B-CB9FF0A83AE5}"/>
              </a:ext>
            </a:extLst>
          </p:cNvPr>
          <p:cNvSpPr txBox="1">
            <a:spLocks/>
          </p:cNvSpPr>
          <p:nvPr/>
        </p:nvSpPr>
        <p:spPr>
          <a:xfrm>
            <a:off x="7200420" y="1535113"/>
            <a:ext cx="2850639" cy="639762"/>
          </a:xfrm>
          <a:prstGeom prst="rect">
            <a:avLst/>
          </a:prstGeom>
          <a:solidFill>
            <a:schemeClr val="bg1">
              <a:lumMod val="85000"/>
            </a:schemeClr>
          </a:solidFill>
          <a:ln>
            <a:solidFill>
              <a:schemeClr val="bg1">
                <a:lumMod val="75000"/>
              </a:schemeClr>
            </a:solidFill>
          </a:ln>
        </p:spPr>
        <p:txBody>
          <a:bodyPr vert="horz" lIns="91440" tIns="45720" rIns="91440" bIns="45720" rtlCol="0" anchor="ctr">
            <a:normAutofit fontScale="92500" lnSpcReduction="20000"/>
          </a:bodyPr>
          <a:lstStyle>
            <a:lvl1pPr marL="0" indent="0" algn="l" defTabSz="457200" rtl="0" eaLnBrk="1" latinLnBrk="0" hangingPunct="1">
              <a:spcBef>
                <a:spcPct val="20000"/>
              </a:spcBef>
              <a:buFont typeface="Arial"/>
              <a:buNone/>
              <a:defRPr sz="2400" b="1"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b="1"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800" b="1"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l-GR" dirty="0">
                <a:latin typeface="+mj-lt"/>
              </a:rPr>
              <a:t>Επιπρόσθετα Δεδομένα</a:t>
            </a:r>
            <a:endParaRPr lang="en-US" dirty="0">
              <a:latin typeface="+mj-lt"/>
            </a:endParaRPr>
          </a:p>
        </p:txBody>
      </p:sp>
      <p:sp>
        <p:nvSpPr>
          <p:cNvPr id="10" name="Content Placeholder 7">
            <a:extLst>
              <a:ext uri="{FF2B5EF4-FFF2-40B4-BE49-F238E27FC236}">
                <a16:creationId xmlns:a16="http://schemas.microsoft.com/office/drawing/2014/main" id="{22CD79DF-F7A2-4049-B646-CED0F49BD1BC}"/>
              </a:ext>
            </a:extLst>
          </p:cNvPr>
          <p:cNvSpPr txBox="1">
            <a:spLocks/>
          </p:cNvSpPr>
          <p:nvPr/>
        </p:nvSpPr>
        <p:spPr>
          <a:xfrm>
            <a:off x="7197126" y="2347152"/>
            <a:ext cx="2877914" cy="3951288"/>
          </a:xfrm>
          <a:prstGeom prst="rect">
            <a:avLst/>
          </a:prstGeom>
          <a:ln>
            <a:solidFill>
              <a:schemeClr val="bg1">
                <a:lumMod val="75000"/>
              </a:schemeClr>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r>
              <a:rPr lang="en-US" dirty="0">
                <a:latin typeface="+mj-lt"/>
              </a:rPr>
              <a:t>Probable error</a:t>
            </a:r>
          </a:p>
          <a:p>
            <a:r>
              <a:rPr lang="el-GR" dirty="0">
                <a:latin typeface="+mj-lt"/>
              </a:rPr>
              <a:t>καταρτίστηκαν οι Πίνακες Βολής</a:t>
            </a:r>
          </a:p>
          <a:p>
            <a:r>
              <a:rPr lang="en-US" dirty="0">
                <a:latin typeface="+mj-lt"/>
              </a:rPr>
              <a:t>Angle of descent</a:t>
            </a:r>
          </a:p>
          <a:p>
            <a:r>
              <a:rPr lang="en-US" dirty="0">
                <a:latin typeface="+mj-lt"/>
              </a:rPr>
              <a:t>Remaining velocity</a:t>
            </a:r>
            <a:endParaRPr lang="en-US" baseline="-25000" dirty="0">
              <a:latin typeface="+mj-lt"/>
            </a:endParaRPr>
          </a:p>
          <a:p>
            <a:r>
              <a:rPr lang="en-US" dirty="0">
                <a:latin typeface="+mj-lt"/>
              </a:rPr>
              <a:t>Vertex height</a:t>
            </a:r>
            <a:endParaRPr lang="en-US" baseline="-25000" dirty="0">
              <a:latin typeface="+mj-lt"/>
            </a:endParaRPr>
          </a:p>
          <a:p>
            <a:r>
              <a:rPr lang="en-US" dirty="0">
                <a:latin typeface="+mj-lt"/>
              </a:rPr>
              <a:t>Vertex abscissa</a:t>
            </a:r>
            <a:endParaRPr lang="en-US" baseline="-25000" dirty="0">
              <a:latin typeface="+mj-lt"/>
            </a:endParaRPr>
          </a:p>
        </p:txBody>
      </p:sp>
      <p:sp>
        <p:nvSpPr>
          <p:cNvPr id="12" name="Rectangle 11">
            <a:extLst>
              <a:ext uri="{FF2B5EF4-FFF2-40B4-BE49-F238E27FC236}">
                <a16:creationId xmlns:a16="http://schemas.microsoft.com/office/drawing/2014/main" id="{E2C6E823-825A-1DFD-EA6B-9650F3F9090B}"/>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100" dirty="0">
                <a:solidFill>
                  <a:schemeClr val="bg1"/>
                </a:solidFill>
                <a:effectLst>
                  <a:outerShdw blurRad="50800" dist="38100" dir="2700000" algn="tl" rotWithShape="0">
                    <a:prstClr val="black">
                      <a:alpha val="40000"/>
                    </a:prstClr>
                  </a:outerShdw>
                </a:effectLst>
              </a:rPr>
              <a:t>Εισαγωγή</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Έννοια και χρησιμότητα</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Γεωμετρία  βολής</a:t>
            </a:r>
            <a:endParaRPr lang="en-US" sz="1100" dirty="0">
              <a:solidFill>
                <a:schemeClr val="bg1"/>
              </a:solidFill>
              <a:effectLst>
                <a:outerShdw blurRad="50800" dist="38100" dir="2700000" algn="tl" rotWithShape="0">
                  <a:prstClr val="black">
                    <a:alpha val="40000"/>
                  </a:prstClr>
                </a:outerShdw>
              </a:effectLst>
            </a:endParaRP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Intrinsic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Initial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Terminal elements</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a:effectLst>
                  <a:outerShdw blurRad="50800" dist="38100" dir="2700000" algn="tl" rotWithShape="0">
                    <a:prstClr val="black">
                      <a:alpha val="40000"/>
                    </a:prstClr>
                  </a:outerShdw>
                </a:effectLst>
              </a:rPr>
              <a:t>Αρχές σχεδίασης</a:t>
            </a:r>
          </a:p>
          <a:p>
            <a:pPr marL="285750" indent="-285750">
              <a:buFont typeface="Arial"/>
              <a:buChar char="•"/>
            </a:pPr>
            <a:r>
              <a:rPr lang="el-GR" sz="1100" dirty="0">
                <a:solidFill>
                  <a:srgbClr val="FF0000"/>
                </a:solidFill>
                <a:effectLst>
                  <a:outerShdw blurRad="50800" dist="38100" dir="2700000" algn="tl" rotWithShape="0">
                    <a:prstClr val="black">
                      <a:alpha val="40000"/>
                    </a:prstClr>
                  </a:outerShdw>
                </a:effectLst>
              </a:rPr>
              <a:t>Δομή</a:t>
            </a:r>
          </a:p>
          <a:p>
            <a:pPr marL="285750" indent="-285750">
              <a:buFont typeface="Arial"/>
              <a:buChar char="•"/>
            </a:pPr>
            <a:r>
              <a:rPr lang="el-GR" sz="1100" dirty="0">
                <a:effectLst>
                  <a:outerShdw blurRad="50800" dist="38100" dir="2700000" algn="tl" rotWithShape="0">
                    <a:prstClr val="black">
                      <a:alpha val="40000"/>
                    </a:prstClr>
                  </a:outerShdw>
                </a:effectLst>
              </a:rPr>
              <a:t>Παραδοχές</a:t>
            </a:r>
          </a:p>
          <a:p>
            <a:pPr marL="285750" indent="-285750">
              <a:buFont typeface="Arial"/>
              <a:buChar char="•"/>
            </a:pPr>
            <a:r>
              <a:rPr lang="el-GR" sz="1100" dirty="0">
                <a:effectLst>
                  <a:outerShdw blurRad="50800" dist="38100" dir="2700000" algn="tl" rotWithShape="0">
                    <a:prstClr val="black">
                      <a:alpha val="40000"/>
                    </a:prstClr>
                  </a:outerShdw>
                </a:effectLst>
              </a:rPr>
              <a:t>Διορθώσεις για μη ΚΣ</a:t>
            </a:r>
          </a:p>
          <a:p>
            <a:pPr marL="285750" indent="-285750">
              <a:buFont typeface="Arial"/>
              <a:buChar char="•"/>
            </a:pPr>
            <a:r>
              <a:rPr lang="en-US" sz="1100" dirty="0">
                <a:effectLst>
                  <a:outerShdw blurRad="50800" dist="38100" dir="2700000" algn="tl" rotWithShape="0">
                    <a:prstClr val="black">
                      <a:alpha val="40000"/>
                    </a:prstClr>
                  </a:outerShdw>
                </a:effectLst>
              </a:rPr>
              <a:t>Homework</a:t>
            </a:r>
            <a:r>
              <a:rPr lang="el-GR" sz="1100" dirty="0">
                <a:effectLst>
                  <a:outerShdw blurRad="50800" dist="38100" dir="2700000" algn="tl" rotWithShape="0">
                    <a:prstClr val="black">
                      <a:alpha val="40000"/>
                    </a:prstClr>
                  </a:outerShdw>
                </a:effectLst>
              </a:rPr>
              <a:t> </a:t>
            </a:r>
            <a:endParaRPr lang="en-US" sz="1100"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886456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E5F53B-0318-CEA8-F373-BE0C60F26D9E}"/>
              </a:ext>
            </a:extLst>
          </p:cNvPr>
          <p:cNvPicPr>
            <a:picLocks noChangeAspect="1"/>
          </p:cNvPicPr>
          <p:nvPr/>
        </p:nvPicPr>
        <p:blipFill>
          <a:blip r:embed="rId2">
            <a:alphaModFix amt="50000"/>
          </a:blip>
          <a:stretch>
            <a:fillRect/>
          </a:stretch>
        </p:blipFill>
        <p:spPr>
          <a:xfrm>
            <a:off x="3646998" y="1356360"/>
            <a:ext cx="4145280" cy="4145280"/>
          </a:xfrm>
          <a:prstGeom prst="rect">
            <a:avLst/>
          </a:prstGeom>
        </p:spPr>
      </p:pic>
      <p:pic>
        <p:nvPicPr>
          <p:cNvPr id="8" name="Picture 7">
            <a:extLst>
              <a:ext uri="{FF2B5EF4-FFF2-40B4-BE49-F238E27FC236}">
                <a16:creationId xmlns:a16="http://schemas.microsoft.com/office/drawing/2014/main" id="{A531B98F-9053-E163-CAAA-4DFF5F0A75F3}"/>
              </a:ext>
            </a:extLst>
          </p:cNvPr>
          <p:cNvPicPr>
            <a:picLocks noChangeAspect="1"/>
          </p:cNvPicPr>
          <p:nvPr/>
        </p:nvPicPr>
        <p:blipFill>
          <a:blip r:embed="rId3"/>
          <a:stretch>
            <a:fillRect/>
          </a:stretch>
        </p:blipFill>
        <p:spPr>
          <a:xfrm>
            <a:off x="960783" y="365125"/>
            <a:ext cx="9122847" cy="6377940"/>
          </a:xfrm>
          <a:prstGeom prst="rect">
            <a:avLst/>
          </a:prstGeom>
        </p:spPr>
      </p:pic>
      <p:sp>
        <p:nvSpPr>
          <p:cNvPr id="10" name="Rectangle 9">
            <a:extLst>
              <a:ext uri="{FF2B5EF4-FFF2-40B4-BE49-F238E27FC236}">
                <a16:creationId xmlns:a16="http://schemas.microsoft.com/office/drawing/2014/main" id="{CF9BAD24-5306-A620-A188-85605C5799DE}"/>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100" dirty="0">
                <a:solidFill>
                  <a:schemeClr val="bg1"/>
                </a:solidFill>
                <a:effectLst>
                  <a:outerShdw blurRad="50800" dist="38100" dir="2700000" algn="tl" rotWithShape="0">
                    <a:prstClr val="black">
                      <a:alpha val="40000"/>
                    </a:prstClr>
                  </a:outerShdw>
                </a:effectLst>
              </a:rPr>
              <a:t>Εισαγωγή</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Έννοια και χρησιμότητα</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Γεωμετρία  βολής</a:t>
            </a:r>
            <a:endParaRPr lang="en-US" sz="1100" dirty="0">
              <a:solidFill>
                <a:schemeClr val="bg1"/>
              </a:solidFill>
              <a:effectLst>
                <a:outerShdw blurRad="50800" dist="38100" dir="2700000" algn="tl" rotWithShape="0">
                  <a:prstClr val="black">
                    <a:alpha val="40000"/>
                  </a:prstClr>
                </a:outerShdw>
              </a:effectLst>
            </a:endParaRP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Intrinsic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Initial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Terminal elements</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a:effectLst>
                  <a:outerShdw blurRad="50800" dist="38100" dir="2700000" algn="tl" rotWithShape="0">
                    <a:prstClr val="black">
                      <a:alpha val="40000"/>
                    </a:prstClr>
                  </a:outerShdw>
                </a:effectLst>
              </a:rPr>
              <a:t>Αρχές σχεδίασης</a:t>
            </a:r>
          </a:p>
          <a:p>
            <a:pPr marL="285750" indent="-285750">
              <a:buFont typeface="Arial"/>
              <a:buChar char="•"/>
            </a:pPr>
            <a:r>
              <a:rPr lang="el-GR" sz="1100" dirty="0">
                <a:solidFill>
                  <a:srgbClr val="FF0000"/>
                </a:solidFill>
                <a:effectLst>
                  <a:outerShdw blurRad="50800" dist="38100" dir="2700000" algn="tl" rotWithShape="0">
                    <a:prstClr val="black">
                      <a:alpha val="40000"/>
                    </a:prstClr>
                  </a:outerShdw>
                </a:effectLst>
              </a:rPr>
              <a:t>Δομή</a:t>
            </a:r>
          </a:p>
          <a:p>
            <a:pPr marL="285750" indent="-285750">
              <a:buFont typeface="Arial"/>
              <a:buChar char="•"/>
            </a:pPr>
            <a:r>
              <a:rPr lang="el-GR" sz="1100" dirty="0">
                <a:effectLst>
                  <a:outerShdw blurRad="50800" dist="38100" dir="2700000" algn="tl" rotWithShape="0">
                    <a:prstClr val="black">
                      <a:alpha val="40000"/>
                    </a:prstClr>
                  </a:outerShdw>
                </a:effectLst>
              </a:rPr>
              <a:t>Παραδοχές</a:t>
            </a:r>
          </a:p>
          <a:p>
            <a:pPr marL="285750" indent="-285750">
              <a:buFont typeface="Arial"/>
              <a:buChar char="•"/>
            </a:pPr>
            <a:r>
              <a:rPr lang="el-GR" sz="1100" dirty="0">
                <a:effectLst>
                  <a:outerShdw blurRad="50800" dist="38100" dir="2700000" algn="tl" rotWithShape="0">
                    <a:prstClr val="black">
                      <a:alpha val="40000"/>
                    </a:prstClr>
                  </a:outerShdw>
                </a:effectLst>
              </a:rPr>
              <a:t>Διορθώσεις για μη ΚΣ</a:t>
            </a:r>
          </a:p>
          <a:p>
            <a:pPr marL="285750" indent="-285750">
              <a:buFont typeface="Arial"/>
              <a:buChar char="•"/>
            </a:pPr>
            <a:r>
              <a:rPr lang="en-US" sz="1100" dirty="0">
                <a:effectLst>
                  <a:outerShdw blurRad="50800" dist="38100" dir="2700000" algn="tl" rotWithShape="0">
                    <a:prstClr val="black">
                      <a:alpha val="40000"/>
                    </a:prstClr>
                  </a:outerShdw>
                </a:effectLst>
              </a:rPr>
              <a:t>Homework</a:t>
            </a:r>
            <a:r>
              <a:rPr lang="el-GR" sz="1100" dirty="0">
                <a:effectLst>
                  <a:outerShdw blurRad="50800" dist="38100" dir="2700000" algn="tl" rotWithShape="0">
                    <a:prstClr val="black">
                      <a:alpha val="40000"/>
                    </a:prstClr>
                  </a:outerShdw>
                </a:effectLst>
              </a:rPr>
              <a:t> </a:t>
            </a:r>
            <a:endParaRPr lang="en-US" sz="1100"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543244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D70A16-9EED-1050-EF76-3F8B3B95546A}"/>
              </a:ext>
            </a:extLst>
          </p:cNvPr>
          <p:cNvPicPr>
            <a:picLocks noChangeAspect="1"/>
          </p:cNvPicPr>
          <p:nvPr/>
        </p:nvPicPr>
        <p:blipFill>
          <a:blip r:embed="rId2">
            <a:alphaModFix amt="50000"/>
          </a:blip>
          <a:stretch>
            <a:fillRect/>
          </a:stretch>
        </p:blipFill>
        <p:spPr>
          <a:xfrm>
            <a:off x="3646998" y="1356360"/>
            <a:ext cx="4145280" cy="4145280"/>
          </a:xfrm>
          <a:prstGeom prst="rect">
            <a:avLst/>
          </a:prstGeom>
        </p:spPr>
      </p:pic>
      <p:pic>
        <p:nvPicPr>
          <p:cNvPr id="5" name="Picture 4">
            <a:extLst>
              <a:ext uri="{FF2B5EF4-FFF2-40B4-BE49-F238E27FC236}">
                <a16:creationId xmlns:a16="http://schemas.microsoft.com/office/drawing/2014/main" id="{107615DD-3A7D-6F47-2BF7-2386A1B7AB35}"/>
              </a:ext>
            </a:extLst>
          </p:cNvPr>
          <p:cNvPicPr>
            <a:picLocks noChangeAspect="1"/>
          </p:cNvPicPr>
          <p:nvPr/>
        </p:nvPicPr>
        <p:blipFill>
          <a:blip r:embed="rId3"/>
          <a:stretch>
            <a:fillRect/>
          </a:stretch>
        </p:blipFill>
        <p:spPr>
          <a:xfrm>
            <a:off x="922683" y="328930"/>
            <a:ext cx="9160947" cy="6377940"/>
          </a:xfrm>
          <a:prstGeom prst="rect">
            <a:avLst/>
          </a:prstGeom>
        </p:spPr>
      </p:pic>
      <p:sp>
        <p:nvSpPr>
          <p:cNvPr id="8" name="Rectangle 7">
            <a:extLst>
              <a:ext uri="{FF2B5EF4-FFF2-40B4-BE49-F238E27FC236}">
                <a16:creationId xmlns:a16="http://schemas.microsoft.com/office/drawing/2014/main" id="{F8A2D36B-2FD0-97FC-09ED-A8BEF8643715}"/>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100" dirty="0">
                <a:solidFill>
                  <a:schemeClr val="bg1"/>
                </a:solidFill>
                <a:effectLst>
                  <a:outerShdw blurRad="50800" dist="38100" dir="2700000" algn="tl" rotWithShape="0">
                    <a:prstClr val="black">
                      <a:alpha val="40000"/>
                    </a:prstClr>
                  </a:outerShdw>
                </a:effectLst>
              </a:rPr>
              <a:t>Εισαγωγή</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Έννοια και χρησιμότητα</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Γεωμετρία  βολής</a:t>
            </a:r>
            <a:endParaRPr lang="en-US" sz="1100" dirty="0">
              <a:solidFill>
                <a:schemeClr val="bg1"/>
              </a:solidFill>
              <a:effectLst>
                <a:outerShdw blurRad="50800" dist="38100" dir="2700000" algn="tl" rotWithShape="0">
                  <a:prstClr val="black">
                    <a:alpha val="40000"/>
                  </a:prstClr>
                </a:outerShdw>
              </a:effectLst>
            </a:endParaRP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Intrinsic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Initial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Terminal elements</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a:effectLst>
                  <a:outerShdw blurRad="50800" dist="38100" dir="2700000" algn="tl" rotWithShape="0">
                    <a:prstClr val="black">
                      <a:alpha val="40000"/>
                    </a:prstClr>
                  </a:outerShdw>
                </a:effectLst>
              </a:rPr>
              <a:t>Αρχές σχεδίασης</a:t>
            </a:r>
          </a:p>
          <a:p>
            <a:pPr marL="285750" indent="-285750">
              <a:buFont typeface="Arial"/>
              <a:buChar char="•"/>
            </a:pPr>
            <a:r>
              <a:rPr lang="el-GR" sz="1100" dirty="0">
                <a:solidFill>
                  <a:srgbClr val="FF0000"/>
                </a:solidFill>
                <a:effectLst>
                  <a:outerShdw blurRad="50800" dist="38100" dir="2700000" algn="tl" rotWithShape="0">
                    <a:prstClr val="black">
                      <a:alpha val="40000"/>
                    </a:prstClr>
                  </a:outerShdw>
                </a:effectLst>
              </a:rPr>
              <a:t>Δομή</a:t>
            </a:r>
          </a:p>
          <a:p>
            <a:pPr marL="285750" indent="-285750">
              <a:buFont typeface="Arial"/>
              <a:buChar char="•"/>
            </a:pPr>
            <a:r>
              <a:rPr lang="el-GR" sz="1100" dirty="0">
                <a:effectLst>
                  <a:outerShdw blurRad="50800" dist="38100" dir="2700000" algn="tl" rotWithShape="0">
                    <a:prstClr val="black">
                      <a:alpha val="40000"/>
                    </a:prstClr>
                  </a:outerShdw>
                </a:effectLst>
              </a:rPr>
              <a:t>Παραδοχές</a:t>
            </a:r>
          </a:p>
          <a:p>
            <a:pPr marL="285750" indent="-285750">
              <a:buFont typeface="Arial"/>
              <a:buChar char="•"/>
            </a:pPr>
            <a:r>
              <a:rPr lang="el-GR" sz="1100" dirty="0">
                <a:effectLst>
                  <a:outerShdw blurRad="50800" dist="38100" dir="2700000" algn="tl" rotWithShape="0">
                    <a:prstClr val="black">
                      <a:alpha val="40000"/>
                    </a:prstClr>
                  </a:outerShdw>
                </a:effectLst>
              </a:rPr>
              <a:t>Διορθώσεις για μη ΚΣ</a:t>
            </a:r>
          </a:p>
          <a:p>
            <a:pPr marL="285750" indent="-285750">
              <a:buFont typeface="Arial"/>
              <a:buChar char="•"/>
            </a:pPr>
            <a:r>
              <a:rPr lang="en-US" sz="1100" dirty="0">
                <a:effectLst>
                  <a:outerShdw blurRad="50800" dist="38100" dir="2700000" algn="tl" rotWithShape="0">
                    <a:prstClr val="black">
                      <a:alpha val="40000"/>
                    </a:prstClr>
                  </a:outerShdw>
                </a:effectLst>
              </a:rPr>
              <a:t>Homework</a:t>
            </a:r>
            <a:r>
              <a:rPr lang="el-GR" sz="1100" dirty="0">
                <a:effectLst>
                  <a:outerShdw blurRad="50800" dist="38100" dir="2700000" algn="tl" rotWithShape="0">
                    <a:prstClr val="black">
                      <a:alpha val="40000"/>
                    </a:prstClr>
                  </a:outerShdw>
                </a:effectLst>
              </a:rPr>
              <a:t> </a:t>
            </a:r>
            <a:endParaRPr lang="en-US" sz="1100"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7010584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B81B6E-016C-3248-9C50-FDC7289D4490}"/>
              </a:ext>
            </a:extLst>
          </p:cNvPr>
          <p:cNvPicPr>
            <a:picLocks noChangeAspect="1"/>
          </p:cNvPicPr>
          <p:nvPr/>
        </p:nvPicPr>
        <p:blipFill>
          <a:blip r:embed="rId2">
            <a:alphaModFix amt="50000"/>
          </a:blip>
          <a:stretch>
            <a:fillRect/>
          </a:stretch>
        </p:blipFill>
        <p:spPr>
          <a:xfrm>
            <a:off x="3646998" y="1356360"/>
            <a:ext cx="4145280" cy="4145280"/>
          </a:xfrm>
          <a:prstGeom prst="rect">
            <a:avLst/>
          </a:prstGeom>
        </p:spPr>
      </p:pic>
      <p:pic>
        <p:nvPicPr>
          <p:cNvPr id="5" name="Picture 4">
            <a:extLst>
              <a:ext uri="{FF2B5EF4-FFF2-40B4-BE49-F238E27FC236}">
                <a16:creationId xmlns:a16="http://schemas.microsoft.com/office/drawing/2014/main" id="{0CD4DDED-2CB7-1025-2E41-AE0F4FCB76AA}"/>
              </a:ext>
            </a:extLst>
          </p:cNvPr>
          <p:cNvPicPr>
            <a:picLocks noChangeAspect="1"/>
          </p:cNvPicPr>
          <p:nvPr/>
        </p:nvPicPr>
        <p:blipFill>
          <a:blip r:embed="rId3"/>
          <a:stretch>
            <a:fillRect/>
          </a:stretch>
        </p:blipFill>
        <p:spPr>
          <a:xfrm>
            <a:off x="934754" y="367030"/>
            <a:ext cx="9175771" cy="5868670"/>
          </a:xfrm>
          <a:prstGeom prst="rect">
            <a:avLst/>
          </a:prstGeom>
        </p:spPr>
      </p:pic>
      <p:sp>
        <p:nvSpPr>
          <p:cNvPr id="9" name="Rectangle 8">
            <a:extLst>
              <a:ext uri="{FF2B5EF4-FFF2-40B4-BE49-F238E27FC236}">
                <a16:creationId xmlns:a16="http://schemas.microsoft.com/office/drawing/2014/main" id="{69CA7261-5266-FFBC-2580-16A46A9BDE3C}"/>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100" dirty="0">
                <a:solidFill>
                  <a:schemeClr val="bg1"/>
                </a:solidFill>
                <a:effectLst>
                  <a:outerShdw blurRad="50800" dist="38100" dir="2700000" algn="tl" rotWithShape="0">
                    <a:prstClr val="black">
                      <a:alpha val="40000"/>
                    </a:prstClr>
                  </a:outerShdw>
                </a:effectLst>
              </a:rPr>
              <a:t>Εισαγωγή</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Έννοια και χρησιμότητα</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Γεωμετρία  βολής</a:t>
            </a:r>
            <a:endParaRPr lang="en-US" sz="1100" dirty="0">
              <a:solidFill>
                <a:schemeClr val="bg1"/>
              </a:solidFill>
              <a:effectLst>
                <a:outerShdw blurRad="50800" dist="38100" dir="2700000" algn="tl" rotWithShape="0">
                  <a:prstClr val="black">
                    <a:alpha val="40000"/>
                  </a:prstClr>
                </a:outerShdw>
              </a:effectLst>
            </a:endParaRP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Intrinsic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Initial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Terminal elements</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a:effectLst>
                  <a:outerShdw blurRad="50800" dist="38100" dir="2700000" algn="tl" rotWithShape="0">
                    <a:prstClr val="black">
                      <a:alpha val="40000"/>
                    </a:prstClr>
                  </a:outerShdw>
                </a:effectLst>
              </a:rPr>
              <a:t>Αρχές σχεδίασης</a:t>
            </a:r>
          </a:p>
          <a:p>
            <a:pPr marL="285750" indent="-285750">
              <a:buFont typeface="Arial"/>
              <a:buChar char="•"/>
            </a:pPr>
            <a:r>
              <a:rPr lang="el-GR" sz="1100" dirty="0">
                <a:solidFill>
                  <a:srgbClr val="FF0000"/>
                </a:solidFill>
                <a:effectLst>
                  <a:outerShdw blurRad="50800" dist="38100" dir="2700000" algn="tl" rotWithShape="0">
                    <a:prstClr val="black">
                      <a:alpha val="40000"/>
                    </a:prstClr>
                  </a:outerShdw>
                </a:effectLst>
              </a:rPr>
              <a:t>Δομή</a:t>
            </a:r>
          </a:p>
          <a:p>
            <a:pPr marL="285750" indent="-285750">
              <a:buFont typeface="Arial"/>
              <a:buChar char="•"/>
            </a:pPr>
            <a:r>
              <a:rPr lang="el-GR" sz="1100" dirty="0">
                <a:effectLst>
                  <a:outerShdw blurRad="50800" dist="38100" dir="2700000" algn="tl" rotWithShape="0">
                    <a:prstClr val="black">
                      <a:alpha val="40000"/>
                    </a:prstClr>
                  </a:outerShdw>
                </a:effectLst>
              </a:rPr>
              <a:t>Παραδοχές</a:t>
            </a:r>
          </a:p>
          <a:p>
            <a:pPr marL="285750" indent="-285750">
              <a:buFont typeface="Arial"/>
              <a:buChar char="•"/>
            </a:pPr>
            <a:r>
              <a:rPr lang="el-GR" sz="1100" dirty="0">
                <a:effectLst>
                  <a:outerShdw blurRad="50800" dist="38100" dir="2700000" algn="tl" rotWithShape="0">
                    <a:prstClr val="black">
                      <a:alpha val="40000"/>
                    </a:prstClr>
                  </a:outerShdw>
                </a:effectLst>
              </a:rPr>
              <a:t>Διορθώσεις για μη ΚΣ</a:t>
            </a:r>
          </a:p>
          <a:p>
            <a:pPr marL="285750" indent="-285750">
              <a:buFont typeface="Arial"/>
              <a:buChar char="•"/>
            </a:pPr>
            <a:r>
              <a:rPr lang="en-US" sz="1100" dirty="0">
                <a:effectLst>
                  <a:outerShdw blurRad="50800" dist="38100" dir="2700000" algn="tl" rotWithShape="0">
                    <a:prstClr val="black">
                      <a:alpha val="40000"/>
                    </a:prstClr>
                  </a:outerShdw>
                </a:effectLst>
              </a:rPr>
              <a:t>Homework</a:t>
            </a:r>
            <a:r>
              <a:rPr lang="el-GR" sz="1100" dirty="0">
                <a:effectLst>
                  <a:outerShdw blurRad="50800" dist="38100" dir="2700000" algn="tl" rotWithShape="0">
                    <a:prstClr val="black">
                      <a:alpha val="40000"/>
                    </a:prstClr>
                  </a:outerShdw>
                </a:effectLst>
              </a:rPr>
              <a:t> </a:t>
            </a:r>
            <a:endParaRPr lang="en-US" sz="1100"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8460268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U.S.S. Wisconsin Firing Her Inch Guns HD wallpaper">
            <a:extLst>
              <a:ext uri="{FF2B5EF4-FFF2-40B4-BE49-F238E27FC236}">
                <a16:creationId xmlns:a16="http://schemas.microsoft.com/office/drawing/2014/main" id="{434789F2-F2DD-A9B4-CA70-523A4864BF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7DF67288-6CAB-630C-2380-24389A81C29B}"/>
              </a:ext>
            </a:extLst>
          </p:cNvPr>
          <p:cNvSpPr>
            <a:spLocks noGrp="1"/>
          </p:cNvSpPr>
          <p:nvPr>
            <p:ph type="title"/>
          </p:nvPr>
        </p:nvSpPr>
        <p:spPr/>
        <p:txBody>
          <a:bodyPr/>
          <a:lstStyle/>
          <a:p>
            <a:r>
              <a:rPr lang="en-US" dirty="0">
                <a:solidFill>
                  <a:schemeClr val="bg1"/>
                </a:solidFill>
              </a:rPr>
              <a:t>Section IV</a:t>
            </a:r>
            <a:endParaRPr lang="en-GR" dirty="0">
              <a:solidFill>
                <a:schemeClr val="bg1"/>
              </a:solidFill>
            </a:endParaRPr>
          </a:p>
        </p:txBody>
      </p:sp>
      <p:sp>
        <p:nvSpPr>
          <p:cNvPr id="5" name="Text Placeholder 4">
            <a:extLst>
              <a:ext uri="{FF2B5EF4-FFF2-40B4-BE49-F238E27FC236}">
                <a16:creationId xmlns:a16="http://schemas.microsoft.com/office/drawing/2014/main" id="{A746FFA9-AF09-A2B7-0A99-A6CED88F5D31}"/>
              </a:ext>
            </a:extLst>
          </p:cNvPr>
          <p:cNvSpPr>
            <a:spLocks noGrp="1"/>
          </p:cNvSpPr>
          <p:nvPr>
            <p:ph type="body" idx="1"/>
          </p:nvPr>
        </p:nvSpPr>
        <p:spPr/>
        <p:txBody>
          <a:bodyPr/>
          <a:lstStyle/>
          <a:p>
            <a:r>
              <a:rPr lang="el-GR" dirty="0">
                <a:solidFill>
                  <a:schemeClr val="bg1"/>
                </a:solidFill>
                <a:latin typeface="+mj-lt"/>
              </a:rPr>
              <a:t>Παραδοχές Πινάκων βολής </a:t>
            </a:r>
            <a:endParaRPr lang="en-GR" dirty="0">
              <a:solidFill>
                <a:schemeClr val="bg1"/>
              </a:solidFill>
            </a:endParaRPr>
          </a:p>
        </p:txBody>
      </p:sp>
      <p:sp>
        <p:nvSpPr>
          <p:cNvPr id="3" name="TextBox 2">
            <a:extLst>
              <a:ext uri="{FF2B5EF4-FFF2-40B4-BE49-F238E27FC236}">
                <a16:creationId xmlns:a16="http://schemas.microsoft.com/office/drawing/2014/main" id="{C4901A63-2921-846D-A69F-355273762504}"/>
              </a:ext>
            </a:extLst>
          </p:cNvPr>
          <p:cNvSpPr txBox="1"/>
          <p:nvPr/>
        </p:nvSpPr>
        <p:spPr>
          <a:xfrm>
            <a:off x="10844213" y="-728663"/>
            <a:ext cx="184731" cy="369332"/>
          </a:xfrm>
          <a:prstGeom prst="rect">
            <a:avLst/>
          </a:prstGeom>
          <a:noFill/>
        </p:spPr>
        <p:txBody>
          <a:bodyPr wrap="none" rtlCol="0">
            <a:spAutoFit/>
          </a:bodyPr>
          <a:lstStyle/>
          <a:p>
            <a:endParaRPr lang="en-GR" dirty="0"/>
          </a:p>
        </p:txBody>
      </p:sp>
    </p:spTree>
    <p:extLst>
      <p:ext uri="{BB962C8B-B14F-4D97-AF65-F5344CB8AC3E}">
        <p14:creationId xmlns:p14="http://schemas.microsoft.com/office/powerpoint/2010/main" val="1574913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BB1A2-649B-1947-89F1-57C3B2BA7300}"/>
              </a:ext>
            </a:extLst>
          </p:cNvPr>
          <p:cNvSpPr>
            <a:spLocks noGrp="1"/>
          </p:cNvSpPr>
          <p:nvPr>
            <p:ph type="title"/>
          </p:nvPr>
        </p:nvSpPr>
        <p:spPr/>
        <p:txBody>
          <a:bodyPr/>
          <a:lstStyle/>
          <a:p>
            <a:r>
              <a:rPr lang="el-GR" dirty="0" err="1"/>
              <a:t>Παραδοχ</a:t>
            </a:r>
            <a:r>
              <a:rPr lang="en-US" dirty="0" err="1"/>
              <a:t>έ</a:t>
            </a:r>
            <a:r>
              <a:rPr lang="el-GR" dirty="0"/>
              <a:t>ς πινάκων βολής</a:t>
            </a:r>
            <a:endParaRPr lang="en-US" dirty="0"/>
          </a:p>
        </p:txBody>
      </p:sp>
      <p:graphicFrame>
        <p:nvGraphicFramePr>
          <p:cNvPr id="4" name="Content Placeholder 3">
            <a:extLst>
              <a:ext uri="{FF2B5EF4-FFF2-40B4-BE49-F238E27FC236}">
                <a16:creationId xmlns:a16="http://schemas.microsoft.com/office/drawing/2014/main" id="{5564BA66-C6BD-727B-7CC5-E6FFA92C8097}"/>
              </a:ext>
            </a:extLst>
          </p:cNvPr>
          <p:cNvGraphicFramePr>
            <a:graphicFrameLocks/>
          </p:cNvGraphicFramePr>
          <p:nvPr>
            <p:extLst>
              <p:ext uri="{D42A27DB-BD31-4B8C-83A1-F6EECF244321}">
                <p14:modId xmlns:p14="http://schemas.microsoft.com/office/powerpoint/2010/main" val="86750723"/>
              </p:ext>
            </p:extLst>
          </p:nvPr>
        </p:nvGraphicFramePr>
        <p:xfrm>
          <a:off x="173396" y="1299403"/>
          <a:ext cx="8592917" cy="54433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a:extLst>
              <a:ext uri="{FF2B5EF4-FFF2-40B4-BE49-F238E27FC236}">
                <a16:creationId xmlns:a16="http://schemas.microsoft.com/office/drawing/2014/main" id="{43B49669-1F5A-9CC5-3301-FD6035B85B21}"/>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100" dirty="0">
                <a:solidFill>
                  <a:schemeClr val="bg1"/>
                </a:solidFill>
                <a:effectLst>
                  <a:outerShdw blurRad="50800" dist="38100" dir="2700000" algn="tl" rotWithShape="0">
                    <a:prstClr val="black">
                      <a:alpha val="40000"/>
                    </a:prstClr>
                  </a:outerShdw>
                </a:effectLst>
              </a:rPr>
              <a:t>Εισαγωγή</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Έννοια και χρησιμότητα</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Γεωμετρία  βολής</a:t>
            </a:r>
            <a:endParaRPr lang="en-US" sz="1100" dirty="0">
              <a:solidFill>
                <a:schemeClr val="bg1"/>
              </a:solidFill>
              <a:effectLst>
                <a:outerShdw blurRad="50800" dist="38100" dir="2700000" algn="tl" rotWithShape="0">
                  <a:prstClr val="black">
                    <a:alpha val="40000"/>
                  </a:prstClr>
                </a:outerShdw>
              </a:effectLst>
            </a:endParaRP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Intrinsic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Initial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Terminal elements</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a:effectLst>
                  <a:outerShdw blurRad="50800" dist="38100" dir="2700000" algn="tl" rotWithShape="0">
                    <a:prstClr val="black">
                      <a:alpha val="40000"/>
                    </a:prstClr>
                  </a:outerShdw>
                </a:effectLst>
              </a:rPr>
              <a:t>Αρχές σχεδίασης</a:t>
            </a:r>
          </a:p>
          <a:p>
            <a:pPr marL="285750" indent="-285750">
              <a:buFont typeface="Arial"/>
              <a:buChar char="•"/>
            </a:pPr>
            <a:r>
              <a:rPr lang="el-GR" sz="1100" dirty="0">
                <a:effectLst>
                  <a:outerShdw blurRad="50800" dist="38100" dir="2700000" algn="tl" rotWithShape="0">
                    <a:prstClr val="black">
                      <a:alpha val="40000"/>
                    </a:prstClr>
                  </a:outerShdw>
                </a:effectLst>
              </a:rPr>
              <a:t>Δομή</a:t>
            </a:r>
          </a:p>
          <a:p>
            <a:pPr marL="285750" indent="-285750">
              <a:buFont typeface="Arial"/>
              <a:buChar char="•"/>
            </a:pPr>
            <a:r>
              <a:rPr lang="el-GR" sz="1100" dirty="0">
                <a:solidFill>
                  <a:srgbClr val="FF0000"/>
                </a:solidFill>
                <a:effectLst>
                  <a:outerShdw blurRad="50800" dist="38100" dir="2700000" algn="tl" rotWithShape="0">
                    <a:prstClr val="black">
                      <a:alpha val="40000"/>
                    </a:prstClr>
                  </a:outerShdw>
                </a:effectLst>
              </a:rPr>
              <a:t>Παραδοχές</a:t>
            </a:r>
          </a:p>
          <a:p>
            <a:pPr marL="285750" indent="-285750">
              <a:buFont typeface="Arial"/>
              <a:buChar char="•"/>
            </a:pPr>
            <a:r>
              <a:rPr lang="el-GR" sz="1100" dirty="0">
                <a:effectLst>
                  <a:outerShdw blurRad="50800" dist="38100" dir="2700000" algn="tl" rotWithShape="0">
                    <a:prstClr val="black">
                      <a:alpha val="40000"/>
                    </a:prstClr>
                  </a:outerShdw>
                </a:effectLst>
              </a:rPr>
              <a:t>Διορθώσεις για μη ΚΣ</a:t>
            </a:r>
          </a:p>
          <a:p>
            <a:pPr marL="285750" indent="-285750">
              <a:buFont typeface="Arial"/>
              <a:buChar char="•"/>
            </a:pPr>
            <a:r>
              <a:rPr lang="en-US" sz="1100" dirty="0">
                <a:effectLst>
                  <a:outerShdw blurRad="50800" dist="38100" dir="2700000" algn="tl" rotWithShape="0">
                    <a:prstClr val="black">
                      <a:alpha val="40000"/>
                    </a:prstClr>
                  </a:outerShdw>
                </a:effectLst>
              </a:rPr>
              <a:t>Homework</a:t>
            </a:r>
            <a:r>
              <a:rPr lang="el-GR" sz="1100" dirty="0">
                <a:effectLst>
                  <a:outerShdw blurRad="50800" dist="38100" dir="2700000" algn="tl" rotWithShape="0">
                    <a:prstClr val="black">
                      <a:alpha val="40000"/>
                    </a:prstClr>
                  </a:outerShdw>
                </a:effectLst>
              </a:rPr>
              <a:t> </a:t>
            </a:r>
            <a:endParaRPr lang="en-US" sz="1100"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42647096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3">
            <a:extLst>
              <a:ext uri="{FF2B5EF4-FFF2-40B4-BE49-F238E27FC236}">
                <a16:creationId xmlns:a16="http://schemas.microsoft.com/office/drawing/2014/main" id="{0D76B659-1019-542E-723B-CFCE262482B4}"/>
              </a:ext>
            </a:extLst>
          </p:cNvPr>
          <p:cNvGraphicFramePr>
            <a:graphicFrameLocks/>
          </p:cNvGraphicFramePr>
          <p:nvPr>
            <p:extLst>
              <p:ext uri="{D42A27DB-BD31-4B8C-83A1-F6EECF244321}">
                <p14:modId xmlns:p14="http://schemas.microsoft.com/office/powerpoint/2010/main" val="2240850864"/>
              </p:ext>
            </p:extLst>
          </p:nvPr>
        </p:nvGraphicFramePr>
        <p:xfrm>
          <a:off x="173396" y="1299404"/>
          <a:ext cx="8592917" cy="54433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A56BB1A2-649B-1947-89F1-57C3B2BA7300}"/>
              </a:ext>
            </a:extLst>
          </p:cNvPr>
          <p:cNvSpPr>
            <a:spLocks noGrp="1"/>
          </p:cNvSpPr>
          <p:nvPr>
            <p:ph type="title"/>
          </p:nvPr>
        </p:nvSpPr>
        <p:spPr/>
        <p:txBody>
          <a:bodyPr>
            <a:normAutofit/>
          </a:bodyPr>
          <a:lstStyle/>
          <a:p>
            <a:pPr lvl="0">
              <a:buFont typeface="+mj-lt"/>
              <a:buNone/>
            </a:pPr>
            <a:r>
              <a:rPr lang="el-GR" sz="4000" dirty="0">
                <a:solidFill>
                  <a:srgbClr val="FF0000"/>
                </a:solidFill>
              </a:rPr>
              <a:t>Επίπεδο κάννης το επίπεδο θαλάσσης</a:t>
            </a:r>
            <a:endParaRPr lang="en-US" sz="4000" dirty="0">
              <a:solidFill>
                <a:srgbClr val="FF0000"/>
              </a:solidFill>
            </a:endParaRPr>
          </a:p>
        </p:txBody>
      </p:sp>
      <p:sp>
        <p:nvSpPr>
          <p:cNvPr id="6" name="Content Placeholder 2">
            <a:extLst>
              <a:ext uri="{FF2B5EF4-FFF2-40B4-BE49-F238E27FC236}">
                <a16:creationId xmlns:a16="http://schemas.microsoft.com/office/drawing/2014/main" id="{51CD8132-F69F-D247-8C05-3FCCE0F6AF28}"/>
              </a:ext>
            </a:extLst>
          </p:cNvPr>
          <p:cNvSpPr>
            <a:spLocks noGrp="1"/>
          </p:cNvSpPr>
          <p:nvPr>
            <p:ph idx="1"/>
          </p:nvPr>
        </p:nvSpPr>
        <p:spPr>
          <a:xfrm>
            <a:off x="717342" y="1500396"/>
            <a:ext cx="9509689" cy="4525963"/>
          </a:xfrm>
        </p:spPr>
        <p:txBody>
          <a:bodyPr>
            <a:normAutofit/>
          </a:bodyPr>
          <a:lstStyle/>
          <a:p>
            <a:r>
              <a:rPr lang="el-GR" sz="3000" dirty="0">
                <a:latin typeface="+mj-lt"/>
              </a:rPr>
              <a:t>Για ποιο λόγο</a:t>
            </a:r>
            <a:r>
              <a:rPr lang="en-US" sz="3000" dirty="0">
                <a:latin typeface="+mj-lt"/>
              </a:rPr>
              <a:t>:</a:t>
            </a:r>
            <a:endParaRPr lang="el-GR" sz="3000" dirty="0">
              <a:latin typeface="+mj-lt"/>
            </a:endParaRPr>
          </a:p>
          <a:p>
            <a:pPr lvl="1">
              <a:buFont typeface="Courier New" panose="02070309020205020404" pitchFamily="49" charset="0"/>
              <a:buChar char="o"/>
            </a:pPr>
            <a:r>
              <a:rPr lang="el-GR" sz="3000" dirty="0">
                <a:latin typeface="+mj-lt"/>
              </a:rPr>
              <a:t>Το ναυτικό Πβ βρίσκεται στο επίπεδο της θάλασσας</a:t>
            </a:r>
          </a:p>
          <a:p>
            <a:pPr marL="0" indent="0" algn="just">
              <a:buNone/>
            </a:pPr>
            <a:endParaRPr lang="en-US" sz="3000" dirty="0">
              <a:latin typeface="+mj-lt"/>
            </a:endParaRPr>
          </a:p>
          <a:p>
            <a:pPr marL="0" indent="0" algn="just">
              <a:buNone/>
            </a:pPr>
            <a:r>
              <a:rPr lang="el-GR" sz="3000" dirty="0">
                <a:latin typeface="+mj-lt"/>
              </a:rPr>
              <a:t>Εάν οι δοκιμές για τη μέτρηση της </a:t>
            </a:r>
            <a:r>
              <a:rPr lang="en-US" sz="3000" dirty="0" err="1">
                <a:latin typeface="+mj-lt"/>
              </a:rPr>
              <a:t>v</a:t>
            </a:r>
            <a:r>
              <a:rPr lang="en-US" sz="3000" baseline="-25000" dirty="0" err="1">
                <a:latin typeface="+mj-lt"/>
              </a:rPr>
              <a:t>o</a:t>
            </a:r>
            <a:r>
              <a:rPr lang="el-GR" sz="3000" dirty="0">
                <a:latin typeface="+mj-lt"/>
              </a:rPr>
              <a:t> μιας μερίδας Π/Χ έχουν γίνει σε </a:t>
            </a:r>
            <a:r>
              <a:rPr lang="el-GR" sz="3000" dirty="0" err="1">
                <a:latin typeface="+mj-lt"/>
              </a:rPr>
              <a:t>βαλλιπέδιο</a:t>
            </a:r>
            <a:r>
              <a:rPr lang="el-GR" sz="3000" dirty="0">
                <a:latin typeface="+mj-lt"/>
              </a:rPr>
              <a:t> με υψόμετρο όχι μηδενικό, τότε απαιτείται αναγωγή</a:t>
            </a:r>
          </a:p>
          <a:p>
            <a:pPr lvl="1"/>
            <a:endParaRPr lang="en-US" sz="2800" dirty="0">
              <a:latin typeface="+mj-lt"/>
            </a:endParaRPr>
          </a:p>
        </p:txBody>
      </p:sp>
      <p:grpSp>
        <p:nvGrpSpPr>
          <p:cNvPr id="8" name="Group 7">
            <a:extLst>
              <a:ext uri="{FF2B5EF4-FFF2-40B4-BE49-F238E27FC236}">
                <a16:creationId xmlns:a16="http://schemas.microsoft.com/office/drawing/2014/main" id="{D60A1E7B-D4B0-8247-B65B-8E5641FE67DB}"/>
              </a:ext>
            </a:extLst>
          </p:cNvPr>
          <p:cNvGrpSpPr>
            <a:grpSpLocks noChangeAspect="1"/>
          </p:cNvGrpSpPr>
          <p:nvPr/>
        </p:nvGrpSpPr>
        <p:grpSpPr>
          <a:xfrm>
            <a:off x="875085" y="4577510"/>
            <a:ext cx="7552857" cy="2165224"/>
            <a:chOff x="-1308100" y="4426191"/>
            <a:chExt cx="9892923" cy="2836065"/>
          </a:xfrm>
        </p:grpSpPr>
        <p:grpSp>
          <p:nvGrpSpPr>
            <p:cNvPr id="9" name="Group 8">
              <a:extLst>
                <a:ext uri="{FF2B5EF4-FFF2-40B4-BE49-F238E27FC236}">
                  <a16:creationId xmlns:a16="http://schemas.microsoft.com/office/drawing/2014/main" id="{A4E06739-FB03-F944-99F3-C253457B155F}"/>
                </a:ext>
              </a:extLst>
            </p:cNvPr>
            <p:cNvGrpSpPr/>
            <p:nvPr/>
          </p:nvGrpSpPr>
          <p:grpSpPr>
            <a:xfrm>
              <a:off x="-1308100" y="4426191"/>
              <a:ext cx="9892923" cy="2836065"/>
              <a:chOff x="-1308100" y="4426191"/>
              <a:chExt cx="9892923" cy="2836065"/>
            </a:xfrm>
          </p:grpSpPr>
          <p:grpSp>
            <p:nvGrpSpPr>
              <p:cNvPr id="11" name="Group 10">
                <a:extLst>
                  <a:ext uri="{FF2B5EF4-FFF2-40B4-BE49-F238E27FC236}">
                    <a16:creationId xmlns:a16="http://schemas.microsoft.com/office/drawing/2014/main" id="{56E9A6DD-8F40-BC4E-BEEC-AB5EAA05EC6C}"/>
                  </a:ext>
                </a:extLst>
              </p:cNvPr>
              <p:cNvGrpSpPr/>
              <p:nvPr/>
            </p:nvGrpSpPr>
            <p:grpSpPr>
              <a:xfrm>
                <a:off x="-1308100" y="4438649"/>
                <a:ext cx="9892923" cy="2823607"/>
                <a:chOff x="-1308100" y="4438649"/>
                <a:chExt cx="9892923" cy="2823607"/>
              </a:xfrm>
            </p:grpSpPr>
            <p:grpSp>
              <p:nvGrpSpPr>
                <p:cNvPr id="16" name="Group 15">
                  <a:extLst>
                    <a:ext uri="{FF2B5EF4-FFF2-40B4-BE49-F238E27FC236}">
                      <a16:creationId xmlns:a16="http://schemas.microsoft.com/office/drawing/2014/main" id="{F3E24721-6CFC-8944-BF49-EAA6F6605FB2}"/>
                    </a:ext>
                  </a:extLst>
                </p:cNvPr>
                <p:cNvGrpSpPr/>
                <p:nvPr/>
              </p:nvGrpSpPr>
              <p:grpSpPr>
                <a:xfrm>
                  <a:off x="-1308100" y="4438649"/>
                  <a:ext cx="8077200" cy="2823607"/>
                  <a:chOff x="-1308100" y="4438649"/>
                  <a:chExt cx="8077200" cy="2823607"/>
                </a:xfrm>
              </p:grpSpPr>
              <p:sp>
                <p:nvSpPr>
                  <p:cNvPr id="33" name="Block Arc 32">
                    <a:extLst>
                      <a:ext uri="{FF2B5EF4-FFF2-40B4-BE49-F238E27FC236}">
                        <a16:creationId xmlns:a16="http://schemas.microsoft.com/office/drawing/2014/main" id="{0E5649A3-81B9-654D-8A98-A88D2C7E6581}"/>
                      </a:ext>
                    </a:extLst>
                  </p:cNvPr>
                  <p:cNvSpPr/>
                  <p:nvPr/>
                </p:nvSpPr>
                <p:spPr>
                  <a:xfrm>
                    <a:off x="119456" y="5645701"/>
                    <a:ext cx="2191944" cy="1072488"/>
                  </a:xfrm>
                  <a:prstGeom prst="blockArc">
                    <a:avLst>
                      <a:gd name="adj1" fmla="val 21357955"/>
                      <a:gd name="adj2" fmla="val 1383920"/>
                      <a:gd name="adj3" fmla="val 48034"/>
                    </a:avLst>
                  </a:prstGeom>
                  <a:solidFill>
                    <a:srgbClr val="FF00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4" name="Block Arc 33">
                    <a:extLst>
                      <a:ext uri="{FF2B5EF4-FFF2-40B4-BE49-F238E27FC236}">
                        <a16:creationId xmlns:a16="http://schemas.microsoft.com/office/drawing/2014/main" id="{52AA8ED6-70D8-2C4A-A228-CC3AD11BECC8}"/>
                      </a:ext>
                    </a:extLst>
                  </p:cNvPr>
                  <p:cNvSpPr>
                    <a:spLocks noChangeAspect="1"/>
                  </p:cNvSpPr>
                  <p:nvPr/>
                </p:nvSpPr>
                <p:spPr>
                  <a:xfrm>
                    <a:off x="186530" y="5640526"/>
                    <a:ext cx="2115345" cy="1074617"/>
                  </a:xfrm>
                  <a:prstGeom prst="blockArc">
                    <a:avLst>
                      <a:gd name="adj1" fmla="val 18218730"/>
                      <a:gd name="adj2" fmla="val 21384722"/>
                      <a:gd name="adj3" fmla="val 49188"/>
                    </a:avLst>
                  </a:prstGeom>
                  <a:solidFill>
                    <a:schemeClr val="tx2">
                      <a:lumMod val="60000"/>
                      <a:lumOff val="40000"/>
                      <a:alpha val="6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35" name="Group 34">
                    <a:extLst>
                      <a:ext uri="{FF2B5EF4-FFF2-40B4-BE49-F238E27FC236}">
                        <a16:creationId xmlns:a16="http://schemas.microsoft.com/office/drawing/2014/main" id="{335B5C0C-B4DF-974E-BF00-AD325DAD83DD}"/>
                      </a:ext>
                    </a:extLst>
                  </p:cNvPr>
                  <p:cNvGrpSpPr/>
                  <p:nvPr/>
                </p:nvGrpSpPr>
                <p:grpSpPr>
                  <a:xfrm>
                    <a:off x="-1308100" y="4438649"/>
                    <a:ext cx="8077200" cy="2823607"/>
                    <a:chOff x="-1257300" y="2901729"/>
                    <a:chExt cx="8077200" cy="2823607"/>
                  </a:xfrm>
                </p:grpSpPr>
                <p:cxnSp>
                  <p:nvCxnSpPr>
                    <p:cNvPr id="37" name="Straight Connector 36">
                      <a:extLst>
                        <a:ext uri="{FF2B5EF4-FFF2-40B4-BE49-F238E27FC236}">
                          <a16:creationId xmlns:a16="http://schemas.microsoft.com/office/drawing/2014/main" id="{ECC3C8EC-34A8-5D4D-8E25-2DD3AA971B63}"/>
                        </a:ext>
                      </a:extLst>
                    </p:cNvPr>
                    <p:cNvCxnSpPr/>
                    <p:nvPr/>
                  </p:nvCxnSpPr>
                  <p:spPr>
                    <a:xfrm flipV="1">
                      <a:off x="1289050" y="3225699"/>
                      <a:ext cx="0" cy="1409801"/>
                    </a:xfrm>
                    <a:prstGeom prst="line">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38" name="Group 37">
                      <a:extLst>
                        <a:ext uri="{FF2B5EF4-FFF2-40B4-BE49-F238E27FC236}">
                          <a16:creationId xmlns:a16="http://schemas.microsoft.com/office/drawing/2014/main" id="{CAF8F1FE-4713-9142-B365-7A1CDDDFA55F}"/>
                        </a:ext>
                      </a:extLst>
                    </p:cNvPr>
                    <p:cNvGrpSpPr/>
                    <p:nvPr/>
                  </p:nvGrpSpPr>
                  <p:grpSpPr>
                    <a:xfrm>
                      <a:off x="-1257300" y="2901729"/>
                      <a:ext cx="8077200" cy="2823607"/>
                      <a:chOff x="3210323" y="2730380"/>
                      <a:chExt cx="8077200" cy="2823607"/>
                    </a:xfrm>
                  </p:grpSpPr>
                  <p:grpSp>
                    <p:nvGrpSpPr>
                      <p:cNvPr id="39" name="Group 38">
                        <a:extLst>
                          <a:ext uri="{FF2B5EF4-FFF2-40B4-BE49-F238E27FC236}">
                            <a16:creationId xmlns:a16="http://schemas.microsoft.com/office/drawing/2014/main" id="{69186510-2B43-AC4A-85C5-4A1034B32EBA}"/>
                          </a:ext>
                        </a:extLst>
                      </p:cNvPr>
                      <p:cNvGrpSpPr/>
                      <p:nvPr/>
                    </p:nvGrpSpPr>
                    <p:grpSpPr>
                      <a:xfrm>
                        <a:off x="3210323" y="2730380"/>
                        <a:ext cx="8077200" cy="2823607"/>
                        <a:chOff x="2181623" y="1937946"/>
                        <a:chExt cx="8077200" cy="2823607"/>
                      </a:xfrm>
                    </p:grpSpPr>
                    <p:cxnSp>
                      <p:nvCxnSpPr>
                        <p:cNvPr id="44" name="Straight Connector 43">
                          <a:extLst>
                            <a:ext uri="{FF2B5EF4-FFF2-40B4-BE49-F238E27FC236}">
                              <a16:creationId xmlns:a16="http://schemas.microsoft.com/office/drawing/2014/main" id="{EBF35DD9-B310-9448-9DAF-16187B49A552}"/>
                            </a:ext>
                          </a:extLst>
                        </p:cNvPr>
                        <p:cNvCxnSpPr/>
                        <p:nvPr/>
                      </p:nvCxnSpPr>
                      <p:spPr>
                        <a:xfrm flipV="1">
                          <a:off x="4010750" y="1937946"/>
                          <a:ext cx="1866573" cy="2823607"/>
                        </a:xfrm>
                        <a:prstGeom prst="line">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D8CF71B3-8D31-484D-A545-3D2A6B1930B8}"/>
                            </a:ext>
                          </a:extLst>
                        </p:cNvPr>
                        <p:cNvCxnSpPr/>
                        <p:nvPr/>
                      </p:nvCxnSpPr>
                      <p:spPr>
                        <a:xfrm>
                          <a:off x="2181623" y="3684913"/>
                          <a:ext cx="8077200" cy="0"/>
                        </a:xfrm>
                        <a:prstGeom prst="line">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6" name="Oval 45">
                          <a:extLst>
                            <a:ext uri="{FF2B5EF4-FFF2-40B4-BE49-F238E27FC236}">
                              <a16:creationId xmlns:a16="http://schemas.microsoft.com/office/drawing/2014/main" id="{98A8529B-9065-294C-8E23-3BAF6A0F51F2}"/>
                            </a:ext>
                          </a:extLst>
                        </p:cNvPr>
                        <p:cNvSpPr>
                          <a:spLocks noChangeAspect="1"/>
                        </p:cNvSpPr>
                        <p:nvPr/>
                      </p:nvSpPr>
                      <p:spPr>
                        <a:xfrm>
                          <a:off x="2571496" y="2588852"/>
                          <a:ext cx="4319998" cy="2160000"/>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47" name="Oval 46">
                          <a:extLst>
                            <a:ext uri="{FF2B5EF4-FFF2-40B4-BE49-F238E27FC236}">
                              <a16:creationId xmlns:a16="http://schemas.microsoft.com/office/drawing/2014/main" id="{DD6254EC-CC42-C74F-8696-43CA6E5EAD0D}"/>
                            </a:ext>
                          </a:extLst>
                        </p:cNvPr>
                        <p:cNvSpPr>
                          <a:spLocks noChangeAspect="1"/>
                        </p:cNvSpPr>
                        <p:nvPr/>
                      </p:nvSpPr>
                      <p:spPr>
                        <a:xfrm>
                          <a:off x="3647677" y="3134542"/>
                          <a:ext cx="2153446" cy="1076723"/>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grpSp>
                  <p:sp>
                    <p:nvSpPr>
                      <p:cNvPr id="40" name="Oval 39">
                        <a:extLst>
                          <a:ext uri="{FF2B5EF4-FFF2-40B4-BE49-F238E27FC236}">
                            <a16:creationId xmlns:a16="http://schemas.microsoft.com/office/drawing/2014/main" id="{E8921A78-969F-3E4B-BEC0-7BADD4956D99}"/>
                          </a:ext>
                        </a:extLst>
                      </p:cNvPr>
                      <p:cNvSpPr>
                        <a:spLocks noChangeAspect="1"/>
                      </p:cNvSpPr>
                      <p:nvPr/>
                    </p:nvSpPr>
                    <p:spPr>
                      <a:xfrm>
                        <a:off x="4310003" y="3762930"/>
                        <a:ext cx="2873434" cy="1436717"/>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41" name="Oval 40">
                        <a:extLst>
                          <a:ext uri="{FF2B5EF4-FFF2-40B4-BE49-F238E27FC236}">
                            <a16:creationId xmlns:a16="http://schemas.microsoft.com/office/drawing/2014/main" id="{B064F8EA-1481-634D-BCD4-9D50B6CEE294}"/>
                          </a:ext>
                        </a:extLst>
                      </p:cNvPr>
                      <p:cNvSpPr>
                        <a:spLocks noChangeAspect="1"/>
                      </p:cNvSpPr>
                      <p:nvPr/>
                    </p:nvSpPr>
                    <p:spPr>
                      <a:xfrm>
                        <a:off x="5033100" y="4115958"/>
                        <a:ext cx="1440000" cy="720000"/>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42" name="Oval 41">
                        <a:extLst>
                          <a:ext uri="{FF2B5EF4-FFF2-40B4-BE49-F238E27FC236}">
                            <a16:creationId xmlns:a16="http://schemas.microsoft.com/office/drawing/2014/main" id="{9D860213-9F95-274D-A5F5-3AA07ECABB61}"/>
                          </a:ext>
                        </a:extLst>
                      </p:cNvPr>
                      <p:cNvSpPr>
                        <a:spLocks noChangeAspect="1"/>
                      </p:cNvSpPr>
                      <p:nvPr/>
                    </p:nvSpPr>
                    <p:spPr>
                      <a:xfrm>
                        <a:off x="5388700" y="4293758"/>
                        <a:ext cx="720000" cy="360000"/>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43" name="Oval 42">
                        <a:extLst>
                          <a:ext uri="{FF2B5EF4-FFF2-40B4-BE49-F238E27FC236}">
                            <a16:creationId xmlns:a16="http://schemas.microsoft.com/office/drawing/2014/main" id="{D5CC3B21-A87F-6B47-B4C5-B7323643DFAC}"/>
                          </a:ext>
                        </a:extLst>
                      </p:cNvPr>
                      <p:cNvSpPr>
                        <a:spLocks noChangeAspect="1"/>
                      </p:cNvSpPr>
                      <p:nvPr/>
                    </p:nvSpPr>
                    <p:spPr>
                      <a:xfrm>
                        <a:off x="3969086" y="3559343"/>
                        <a:ext cx="3593428" cy="1796714"/>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grpSp>
              </p:grpSp>
              <p:pic>
                <p:nvPicPr>
                  <p:cNvPr id="36" name="Picture 35" descr="H3.jpgAA139073-876B-4F71-B9D6-38849B7BC110Default.jpg">
                    <a:extLst>
                      <a:ext uri="{FF2B5EF4-FFF2-40B4-BE49-F238E27FC236}">
                        <a16:creationId xmlns:a16="http://schemas.microsoft.com/office/drawing/2014/main" id="{635F8882-61D6-3140-B8A9-6A516AEFE69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3125" l="0" r="100000"/>
                            </a14:imgEffect>
                          </a14:imgLayer>
                        </a14:imgProps>
                      </a:ext>
                      <a:ext uri="{28A0092B-C50C-407E-A947-70E740481C1C}">
                        <a14:useLocalDpi xmlns:a14="http://schemas.microsoft.com/office/drawing/2010/main" val="0"/>
                      </a:ext>
                    </a:extLst>
                  </a:blip>
                  <a:stretch>
                    <a:fillRect/>
                  </a:stretch>
                </p:blipFill>
                <p:spPr>
                  <a:xfrm flipH="1">
                    <a:off x="498475" y="5616818"/>
                    <a:ext cx="1181100" cy="855089"/>
                  </a:xfrm>
                  <a:prstGeom prst="rect">
                    <a:avLst/>
                  </a:prstGeom>
                </p:spPr>
              </p:pic>
            </p:grpSp>
            <p:grpSp>
              <p:nvGrpSpPr>
                <p:cNvPr id="17" name="Group 16">
                  <a:extLst>
                    <a:ext uri="{FF2B5EF4-FFF2-40B4-BE49-F238E27FC236}">
                      <a16:creationId xmlns:a16="http://schemas.microsoft.com/office/drawing/2014/main" id="{DED7E30F-B9C9-6344-9A3F-2D70E7DBC4EC}"/>
                    </a:ext>
                  </a:extLst>
                </p:cNvPr>
                <p:cNvGrpSpPr/>
                <p:nvPr/>
              </p:nvGrpSpPr>
              <p:grpSpPr>
                <a:xfrm>
                  <a:off x="1263649" y="4692649"/>
                  <a:ext cx="7321174" cy="2131603"/>
                  <a:chOff x="1263649" y="4692649"/>
                  <a:chExt cx="7321174" cy="2131603"/>
                </a:xfrm>
              </p:grpSpPr>
              <p:grpSp>
                <p:nvGrpSpPr>
                  <p:cNvPr id="18" name="Group 17">
                    <a:extLst>
                      <a:ext uri="{FF2B5EF4-FFF2-40B4-BE49-F238E27FC236}">
                        <a16:creationId xmlns:a16="http://schemas.microsoft.com/office/drawing/2014/main" id="{1F8543D8-DAF9-B445-B405-AEC546D66503}"/>
                      </a:ext>
                    </a:extLst>
                  </p:cNvPr>
                  <p:cNvGrpSpPr/>
                  <p:nvPr/>
                </p:nvGrpSpPr>
                <p:grpSpPr>
                  <a:xfrm>
                    <a:off x="5016500" y="5224986"/>
                    <a:ext cx="3486706" cy="1511562"/>
                    <a:chOff x="5118477" y="5650125"/>
                    <a:chExt cx="3486706" cy="1296908"/>
                  </a:xfrm>
                </p:grpSpPr>
                <p:grpSp>
                  <p:nvGrpSpPr>
                    <p:cNvPr id="29" name="Group 28">
                      <a:extLst>
                        <a:ext uri="{FF2B5EF4-FFF2-40B4-BE49-F238E27FC236}">
                          <a16:creationId xmlns:a16="http://schemas.microsoft.com/office/drawing/2014/main" id="{7CC46913-A70F-B046-8C36-CEEF2EE29AE9}"/>
                        </a:ext>
                      </a:extLst>
                    </p:cNvPr>
                    <p:cNvGrpSpPr/>
                    <p:nvPr/>
                  </p:nvGrpSpPr>
                  <p:grpSpPr>
                    <a:xfrm>
                      <a:off x="5647498" y="5946300"/>
                      <a:ext cx="2957685" cy="1000733"/>
                      <a:chOff x="5647498" y="5946300"/>
                      <a:chExt cx="2957685" cy="1000733"/>
                    </a:xfrm>
                  </p:grpSpPr>
                  <p:pic>
                    <p:nvPicPr>
                      <p:cNvPr id="31" name="Picture 30" descr="RENDER4.jpg719f543b-8cff-4489-866f-62fc2f7aec79Original.jpg">
                        <a:extLst>
                          <a:ext uri="{FF2B5EF4-FFF2-40B4-BE49-F238E27FC236}">
                            <a16:creationId xmlns:a16="http://schemas.microsoft.com/office/drawing/2014/main" id="{348E68A4-0348-E94D-8E88-0B8CED8C8969}"/>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53762" y1="19750" x2="53762" y2="19750"/>
                                  </a14:backgroundRemoval>
                                </a14:imgEffect>
                              </a14:imgLayer>
                            </a14:imgProps>
                          </a:ext>
                          <a:ext uri="{28A0092B-C50C-407E-A947-70E740481C1C}">
                            <a14:useLocalDpi xmlns:a14="http://schemas.microsoft.com/office/drawing/2010/main" val="0"/>
                          </a:ext>
                        </a:extLst>
                      </a:blip>
                      <a:srcRect l="11389" t="23469" r="10000" b="12837"/>
                      <a:stretch/>
                    </p:blipFill>
                    <p:spPr>
                      <a:xfrm rot="11512507" flipH="1">
                        <a:off x="8225605" y="6781676"/>
                        <a:ext cx="379578" cy="165357"/>
                      </a:xfrm>
                      <a:prstGeom prst="rect">
                        <a:avLst/>
                      </a:prstGeom>
                    </p:spPr>
                  </p:pic>
                  <p:pic>
                    <p:nvPicPr>
                      <p:cNvPr id="32" name="Picture 31" descr="RENDER4.jpg719f543b-8cff-4489-866f-62fc2f7aec79Original.jpg">
                        <a:extLst>
                          <a:ext uri="{FF2B5EF4-FFF2-40B4-BE49-F238E27FC236}">
                            <a16:creationId xmlns:a16="http://schemas.microsoft.com/office/drawing/2014/main" id="{A7EAB8C2-3023-F243-8483-05054BD8ABEA}"/>
                          </a:ext>
                        </a:extLst>
                      </p:cNvPr>
                      <p:cNvPicPr>
                        <a:picLocks noChangeAspect="1"/>
                      </p:cNvPicPr>
                      <p:nvPr/>
                    </p:nvPicPr>
                    <p:blipFill rotWithShape="1">
                      <a:blip r:embed="rId9">
                        <a:extLst>
                          <a:ext uri="{BEBA8EAE-BF5A-486C-A8C5-ECC9F3942E4B}">
                            <a14:imgProps xmlns:a14="http://schemas.microsoft.com/office/drawing/2010/main">
                              <a14:imgLayer r:embed="rId11">
                                <a14:imgEffect>
                                  <a14:backgroundRemoval t="10000" b="90000" l="10000" r="90000">
                                    <a14:foregroundMark x1="53762" y1="19750" x2="53762" y2="19750"/>
                                  </a14:backgroundRemoval>
                                </a14:imgEffect>
                              </a14:imgLayer>
                            </a14:imgProps>
                          </a:ext>
                          <a:ext uri="{28A0092B-C50C-407E-A947-70E740481C1C}">
                            <a14:useLocalDpi xmlns:a14="http://schemas.microsoft.com/office/drawing/2010/main" val="0"/>
                          </a:ext>
                        </a:extLst>
                      </a:blip>
                      <a:srcRect l="11389" t="23469" r="10000" b="12837"/>
                      <a:stretch/>
                    </p:blipFill>
                    <p:spPr>
                      <a:xfrm flipH="1">
                        <a:off x="5647498" y="5946300"/>
                        <a:ext cx="533130" cy="232249"/>
                      </a:xfrm>
                      <a:prstGeom prst="rect">
                        <a:avLst/>
                      </a:prstGeom>
                    </p:spPr>
                  </p:pic>
                </p:grpSp>
                <p:pic>
                  <p:nvPicPr>
                    <p:cNvPr id="30" name="Picture 29" descr="RENDER4.jpg719f543b-8cff-4489-866f-62fc2f7aec79Original.jpg">
                      <a:extLst>
                        <a:ext uri="{FF2B5EF4-FFF2-40B4-BE49-F238E27FC236}">
                          <a16:creationId xmlns:a16="http://schemas.microsoft.com/office/drawing/2014/main" id="{9F25E062-BA46-5240-BB1B-1F6CACF20F41}"/>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53762" y1="19750" x2="53762" y2="19750"/>
                                </a14:backgroundRemoval>
                              </a14:imgEffect>
                            </a14:imgLayer>
                          </a14:imgProps>
                        </a:ext>
                        <a:ext uri="{28A0092B-C50C-407E-A947-70E740481C1C}">
                          <a14:useLocalDpi xmlns:a14="http://schemas.microsoft.com/office/drawing/2010/main" val="0"/>
                        </a:ext>
                      </a:extLst>
                    </a:blip>
                    <a:srcRect l="11389" t="23469" r="10000" b="12837"/>
                    <a:stretch/>
                  </p:blipFill>
                  <p:spPr>
                    <a:xfrm rot="2168978" flipH="1">
                      <a:off x="5118477" y="5650125"/>
                      <a:ext cx="157714" cy="68706"/>
                    </a:xfrm>
                    <a:prstGeom prst="rect">
                      <a:avLst/>
                    </a:prstGeom>
                  </p:spPr>
                </p:pic>
              </p:grpSp>
              <p:pic>
                <p:nvPicPr>
                  <p:cNvPr id="19" name="Picture 18" descr="RENDER4.jpg719f543b-8cff-4489-866f-62fc2f7aec79Original.jpg">
                    <a:extLst>
                      <a:ext uri="{FF2B5EF4-FFF2-40B4-BE49-F238E27FC236}">
                        <a16:creationId xmlns:a16="http://schemas.microsoft.com/office/drawing/2014/main" id="{2BDC7653-7799-7E49-8024-12FAAD61F45A}"/>
                      </a:ext>
                    </a:extLst>
                  </p:cNvPr>
                  <p:cNvPicPr>
                    <a:picLocks noChangeAspect="1"/>
                  </p:cNvPicPr>
                  <p:nvPr/>
                </p:nvPicPr>
                <p:blipFill rotWithShape="1">
                  <a:blip r:embed="rId9">
                    <a:extLst>
                      <a:ext uri="{BEBA8EAE-BF5A-486C-A8C5-ECC9F3942E4B}">
                        <a14:imgProps xmlns:a14="http://schemas.microsoft.com/office/drawing/2010/main">
                          <a14:imgLayer r:embed="rId12">
                            <a14:imgEffect>
                              <a14:backgroundRemoval t="10000" b="90000" l="10000" r="90000">
                                <a14:foregroundMark x1="53762" y1="19750" x2="53762" y2="19750"/>
                              </a14:backgroundRemoval>
                            </a14:imgEffect>
                          </a14:imgLayer>
                        </a14:imgProps>
                      </a:ext>
                      <a:ext uri="{28A0092B-C50C-407E-A947-70E740481C1C}">
                        <a14:useLocalDpi xmlns:a14="http://schemas.microsoft.com/office/drawing/2010/main" val="0"/>
                      </a:ext>
                    </a:extLst>
                  </a:blip>
                  <a:srcRect l="11389" t="23469" r="10000" b="12837"/>
                  <a:stretch/>
                </p:blipFill>
                <p:spPr>
                  <a:xfrm>
                    <a:off x="5577039" y="4692649"/>
                    <a:ext cx="3007784" cy="1798314"/>
                  </a:xfrm>
                  <a:prstGeom prst="rect">
                    <a:avLst/>
                  </a:prstGeom>
                </p:spPr>
              </p:pic>
              <p:sp>
                <p:nvSpPr>
                  <p:cNvPr id="20" name="TextBox 19">
                    <a:extLst>
                      <a:ext uri="{FF2B5EF4-FFF2-40B4-BE49-F238E27FC236}">
                        <a16:creationId xmlns:a16="http://schemas.microsoft.com/office/drawing/2014/main" id="{149FDE86-B7D5-8A41-8311-1D62764BB4A8}"/>
                      </a:ext>
                    </a:extLst>
                  </p:cNvPr>
                  <p:cNvSpPr txBox="1"/>
                  <p:nvPr/>
                </p:nvSpPr>
                <p:spPr>
                  <a:xfrm>
                    <a:off x="1605372" y="5425315"/>
                    <a:ext cx="712379" cy="658452"/>
                  </a:xfrm>
                  <a:prstGeom prst="rect">
                    <a:avLst/>
                  </a:prstGeom>
                  <a:noFill/>
                </p:spPr>
                <p:txBody>
                  <a:bodyPr wrap="square" rtlCol="0">
                    <a:spAutoFit/>
                  </a:bodyPr>
                  <a:lstStyle/>
                  <a:p>
                    <a:r>
                      <a:rPr lang="en-US" sz="1600" dirty="0" err="1">
                        <a:solidFill>
                          <a:srgbClr val="0000FF"/>
                        </a:solidFill>
                      </a:rPr>
                      <a:t>Brn</a:t>
                    </a:r>
                    <a:r>
                      <a:rPr lang="en-US" sz="1600" baseline="-25000" dirty="0" err="1">
                        <a:solidFill>
                          <a:srgbClr val="0000FF"/>
                        </a:solidFill>
                      </a:rPr>
                      <a:t>true</a:t>
                    </a:r>
                    <a:endParaRPr lang="en-US" sz="1600" baseline="-25000" dirty="0">
                      <a:solidFill>
                        <a:srgbClr val="0000FF"/>
                      </a:solidFill>
                    </a:endParaRPr>
                  </a:p>
                </p:txBody>
              </p:sp>
              <p:grpSp>
                <p:nvGrpSpPr>
                  <p:cNvPr id="21" name="Group 20">
                    <a:extLst>
                      <a:ext uri="{FF2B5EF4-FFF2-40B4-BE49-F238E27FC236}">
                        <a16:creationId xmlns:a16="http://schemas.microsoft.com/office/drawing/2014/main" id="{4ECB05F5-4A22-F540-9027-146E5E8FCE1F}"/>
                      </a:ext>
                    </a:extLst>
                  </p:cNvPr>
                  <p:cNvGrpSpPr/>
                  <p:nvPr/>
                </p:nvGrpSpPr>
                <p:grpSpPr>
                  <a:xfrm>
                    <a:off x="1263649" y="4953001"/>
                    <a:ext cx="5499101" cy="1232906"/>
                    <a:chOff x="1263649" y="4953001"/>
                    <a:chExt cx="5499101" cy="1232906"/>
                  </a:xfrm>
                </p:grpSpPr>
                <p:sp>
                  <p:nvSpPr>
                    <p:cNvPr id="23" name="Freeform 22">
                      <a:extLst>
                        <a:ext uri="{FF2B5EF4-FFF2-40B4-BE49-F238E27FC236}">
                          <a16:creationId xmlns:a16="http://schemas.microsoft.com/office/drawing/2014/main" id="{0516C912-D585-5A49-AE78-E9B4669F626B}"/>
                        </a:ext>
                      </a:extLst>
                    </p:cNvPr>
                    <p:cNvSpPr/>
                    <p:nvPr/>
                  </p:nvSpPr>
                  <p:spPr>
                    <a:xfrm>
                      <a:off x="1263649" y="4953001"/>
                      <a:ext cx="5433821" cy="1193800"/>
                    </a:xfrm>
                    <a:custGeom>
                      <a:avLst/>
                      <a:gdLst>
                        <a:gd name="connsiteX0" fmla="*/ 0 w 5092700"/>
                        <a:gd name="connsiteY0" fmla="*/ 1133983 h 1133983"/>
                        <a:gd name="connsiteX1" fmla="*/ 3143250 w 5092700"/>
                        <a:gd name="connsiteY1" fmla="*/ 98933 h 1133983"/>
                        <a:gd name="connsiteX2" fmla="*/ 5092700 w 5092700"/>
                        <a:gd name="connsiteY2" fmla="*/ 41783 h 1133983"/>
                      </a:gdLst>
                      <a:ahLst/>
                      <a:cxnLst>
                        <a:cxn ang="0">
                          <a:pos x="connsiteX0" y="connsiteY0"/>
                        </a:cxn>
                        <a:cxn ang="0">
                          <a:pos x="connsiteX1" y="connsiteY1"/>
                        </a:cxn>
                        <a:cxn ang="0">
                          <a:pos x="connsiteX2" y="connsiteY2"/>
                        </a:cxn>
                      </a:cxnLst>
                      <a:rect l="l" t="t" r="r" b="b"/>
                      <a:pathLst>
                        <a:path w="5092700" h="1133983">
                          <a:moveTo>
                            <a:pt x="0" y="1133983"/>
                          </a:moveTo>
                          <a:cubicBezTo>
                            <a:pt x="1147233" y="707474"/>
                            <a:pt x="2294467" y="280966"/>
                            <a:pt x="3143250" y="98933"/>
                          </a:cubicBezTo>
                          <a:cubicBezTo>
                            <a:pt x="3992033" y="-83100"/>
                            <a:pt x="5092700" y="41783"/>
                            <a:pt x="5092700" y="41783"/>
                          </a:cubicBezTo>
                        </a:path>
                      </a:pathLst>
                    </a:custGeom>
                    <a:ln>
                      <a:solidFill>
                        <a:srgbClr val="FF0000"/>
                      </a:solidFill>
                      <a:prstDash val="dash"/>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24" name="Group 23">
                      <a:extLst>
                        <a:ext uri="{FF2B5EF4-FFF2-40B4-BE49-F238E27FC236}">
                          <a16:creationId xmlns:a16="http://schemas.microsoft.com/office/drawing/2014/main" id="{DB3D0CB1-F89E-1C41-A97F-3615EF251886}"/>
                        </a:ext>
                      </a:extLst>
                    </p:cNvPr>
                    <p:cNvGrpSpPr/>
                    <p:nvPr/>
                  </p:nvGrpSpPr>
                  <p:grpSpPr>
                    <a:xfrm>
                      <a:off x="1276350" y="4996988"/>
                      <a:ext cx="5486400" cy="1188919"/>
                      <a:chOff x="1276350" y="4996988"/>
                      <a:chExt cx="5486400" cy="1188919"/>
                    </a:xfrm>
                  </p:grpSpPr>
                  <p:cxnSp>
                    <p:nvCxnSpPr>
                      <p:cNvPr id="25" name="Straight Arrow Connector 24">
                        <a:extLst>
                          <a:ext uri="{FF2B5EF4-FFF2-40B4-BE49-F238E27FC236}">
                            <a16:creationId xmlns:a16="http://schemas.microsoft.com/office/drawing/2014/main" id="{9FFCE2FE-9CFB-BE43-B783-DD40AECA3236}"/>
                          </a:ext>
                        </a:extLst>
                      </p:cNvPr>
                      <p:cNvCxnSpPr/>
                      <p:nvPr/>
                    </p:nvCxnSpPr>
                    <p:spPr>
                      <a:xfrm flipV="1">
                        <a:off x="1276350" y="5674074"/>
                        <a:ext cx="5486400" cy="502990"/>
                      </a:xfrm>
                      <a:prstGeom prst="straightConnector1">
                        <a:avLst/>
                      </a:prstGeom>
                      <a:ln>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AAD6CC4A-BEE1-204B-A53D-8EFE474C2DA2}"/>
                          </a:ext>
                        </a:extLst>
                      </p:cNvPr>
                      <p:cNvCxnSpPr>
                        <a:endCxn id="23" idx="2"/>
                      </p:cNvCxnSpPr>
                      <p:nvPr/>
                    </p:nvCxnSpPr>
                    <p:spPr>
                      <a:xfrm flipV="1">
                        <a:off x="1314450" y="4996988"/>
                        <a:ext cx="5383020" cy="1180079"/>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4C622075-53EA-3743-8C87-E9BA38F2A97C}"/>
                          </a:ext>
                        </a:extLst>
                      </p:cNvPr>
                      <p:cNvSpPr txBox="1"/>
                      <p:nvPr/>
                    </p:nvSpPr>
                    <p:spPr>
                      <a:xfrm>
                        <a:off x="3918437" y="5742459"/>
                        <a:ext cx="946831" cy="443448"/>
                      </a:xfrm>
                      <a:prstGeom prst="rect">
                        <a:avLst/>
                      </a:prstGeom>
                      <a:solidFill>
                        <a:srgbClr val="FFFFFF"/>
                      </a:solidFill>
                    </p:spPr>
                    <p:txBody>
                      <a:bodyPr wrap="square" rtlCol="0">
                        <a:spAutoFit/>
                      </a:bodyPr>
                      <a:lstStyle/>
                      <a:p>
                        <a:r>
                          <a:rPr lang="en-US" sz="1600" dirty="0">
                            <a:solidFill>
                              <a:srgbClr val="0000FF"/>
                            </a:solidFill>
                          </a:rPr>
                          <a:t>ROG</a:t>
                        </a:r>
                        <a:endParaRPr lang="en-US" sz="1600" baseline="-25000" dirty="0">
                          <a:solidFill>
                            <a:srgbClr val="0000FF"/>
                          </a:solidFill>
                        </a:endParaRPr>
                      </a:p>
                    </p:txBody>
                  </p:sp>
                  <p:sp>
                    <p:nvSpPr>
                      <p:cNvPr id="28" name="TextBox 27">
                        <a:extLst>
                          <a:ext uri="{FF2B5EF4-FFF2-40B4-BE49-F238E27FC236}">
                            <a16:creationId xmlns:a16="http://schemas.microsoft.com/office/drawing/2014/main" id="{32271FF7-F874-DD41-BE5A-C0A1E15A4E91}"/>
                          </a:ext>
                        </a:extLst>
                      </p:cNvPr>
                      <p:cNvSpPr txBox="1"/>
                      <p:nvPr/>
                    </p:nvSpPr>
                    <p:spPr>
                      <a:xfrm>
                        <a:off x="3464585" y="5417468"/>
                        <a:ext cx="665360" cy="443446"/>
                      </a:xfrm>
                      <a:prstGeom prst="rect">
                        <a:avLst/>
                      </a:prstGeom>
                      <a:solidFill>
                        <a:srgbClr val="FFFFFF"/>
                      </a:solidFill>
                    </p:spPr>
                    <p:txBody>
                      <a:bodyPr wrap="square" rtlCol="0">
                        <a:spAutoFit/>
                      </a:bodyPr>
                      <a:lstStyle/>
                      <a:p>
                        <a:r>
                          <a:rPr lang="en-US" sz="1600" dirty="0" err="1">
                            <a:solidFill>
                              <a:srgbClr val="0000FF"/>
                            </a:solidFill>
                          </a:rPr>
                          <a:t>Rng</a:t>
                        </a:r>
                        <a:endParaRPr lang="en-US" sz="1600" baseline="-25000" dirty="0">
                          <a:solidFill>
                            <a:srgbClr val="0000FF"/>
                          </a:solidFill>
                        </a:endParaRPr>
                      </a:p>
                    </p:txBody>
                  </p:sp>
                </p:grpSp>
              </p:grpSp>
              <p:sp>
                <p:nvSpPr>
                  <p:cNvPr id="22" name="TextBox 21">
                    <a:extLst>
                      <a:ext uri="{FF2B5EF4-FFF2-40B4-BE49-F238E27FC236}">
                        <a16:creationId xmlns:a16="http://schemas.microsoft.com/office/drawing/2014/main" id="{AB0CA18E-FC9F-754A-98CC-338DB93E682D}"/>
                      </a:ext>
                    </a:extLst>
                  </p:cNvPr>
                  <p:cNvSpPr txBox="1"/>
                  <p:nvPr/>
                </p:nvSpPr>
                <p:spPr>
                  <a:xfrm>
                    <a:off x="2045302" y="6380806"/>
                    <a:ext cx="1035898" cy="443446"/>
                  </a:xfrm>
                  <a:prstGeom prst="rect">
                    <a:avLst/>
                  </a:prstGeom>
                  <a:noFill/>
                </p:spPr>
                <p:txBody>
                  <a:bodyPr wrap="square" rtlCol="0">
                    <a:spAutoFit/>
                  </a:bodyPr>
                  <a:lstStyle/>
                  <a:p>
                    <a:r>
                      <a:rPr lang="en-US" sz="1600" dirty="0" err="1">
                        <a:solidFill>
                          <a:srgbClr val="FF0000"/>
                        </a:solidFill>
                      </a:rPr>
                      <a:t>Brn</a:t>
                    </a:r>
                    <a:r>
                      <a:rPr lang="en-US" sz="1600" baseline="-25000" dirty="0" err="1">
                        <a:solidFill>
                          <a:srgbClr val="FF0000"/>
                        </a:solidFill>
                      </a:rPr>
                      <a:t>rel</a:t>
                    </a:r>
                    <a:endParaRPr lang="en-US" sz="1600" baseline="-25000" dirty="0">
                      <a:solidFill>
                        <a:srgbClr val="FF0000"/>
                      </a:solidFill>
                    </a:endParaRPr>
                  </a:p>
                </p:txBody>
              </p:sp>
            </p:grpSp>
          </p:grpSp>
          <p:grpSp>
            <p:nvGrpSpPr>
              <p:cNvPr id="12" name="Group 11">
                <a:extLst>
                  <a:ext uri="{FF2B5EF4-FFF2-40B4-BE49-F238E27FC236}">
                    <a16:creationId xmlns:a16="http://schemas.microsoft.com/office/drawing/2014/main" id="{BAA1E53C-B0E6-5343-9FCB-5E49F1606F8B}"/>
                  </a:ext>
                </a:extLst>
              </p:cNvPr>
              <p:cNvGrpSpPr/>
              <p:nvPr/>
            </p:nvGrpSpPr>
            <p:grpSpPr>
              <a:xfrm>
                <a:off x="6697471" y="4426191"/>
                <a:ext cx="1069740" cy="1247883"/>
                <a:chOff x="6697471" y="4426191"/>
                <a:chExt cx="1069740" cy="1247883"/>
              </a:xfrm>
            </p:grpSpPr>
            <p:cxnSp>
              <p:nvCxnSpPr>
                <p:cNvPr id="13" name="Straight Connector 12">
                  <a:extLst>
                    <a:ext uri="{FF2B5EF4-FFF2-40B4-BE49-F238E27FC236}">
                      <a16:creationId xmlns:a16="http://schemas.microsoft.com/office/drawing/2014/main" id="{139E3C7F-D7E8-8E46-88E3-F88B9C515D11}"/>
                    </a:ext>
                  </a:extLst>
                </p:cNvPr>
                <p:cNvCxnSpPr/>
                <p:nvPr/>
              </p:nvCxnSpPr>
              <p:spPr>
                <a:xfrm>
                  <a:off x="6762750" y="5013674"/>
                  <a:ext cx="6350" cy="660400"/>
                </a:xfrm>
                <a:prstGeom prst="line">
                  <a:avLst/>
                </a:prstGeom>
                <a:ln>
                  <a:solidFill>
                    <a:srgbClr val="FFFF00"/>
                  </a:solidFill>
                  <a:prstDash val="sysDash"/>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E8856738-9D1E-DA46-8981-0E5D795C8E4E}"/>
                    </a:ext>
                  </a:extLst>
                </p:cNvPr>
                <p:cNvSpPr txBox="1"/>
                <p:nvPr/>
              </p:nvSpPr>
              <p:spPr>
                <a:xfrm>
                  <a:off x="6886783" y="5186176"/>
                  <a:ext cx="880428" cy="443446"/>
                </a:xfrm>
                <a:prstGeom prst="rect">
                  <a:avLst/>
                </a:prstGeom>
                <a:noFill/>
                <a:effectLst/>
              </p:spPr>
              <p:txBody>
                <a:bodyPr wrap="square" rtlCol="0">
                  <a:spAutoFit/>
                </a:bodyPr>
                <a:lstStyle/>
                <a:p>
                  <a:r>
                    <a:rPr lang="en-US" sz="1600" dirty="0" err="1">
                      <a:solidFill>
                        <a:srgbClr val="FFFF00"/>
                      </a:solidFill>
                    </a:rPr>
                    <a:t>Hght</a:t>
                  </a:r>
                  <a:endParaRPr lang="en-US" sz="1600" baseline="-25000" dirty="0">
                    <a:solidFill>
                      <a:srgbClr val="FFFF00"/>
                    </a:solidFill>
                  </a:endParaRPr>
                </a:p>
              </p:txBody>
            </p:sp>
            <p:pic>
              <p:nvPicPr>
                <p:cNvPr id="15" name="Picture 14" descr="1480x800.pngE3110809-8A3C-4F22-8434-3CC48B154B76Original.jpg">
                  <a:extLst>
                    <a:ext uri="{FF2B5EF4-FFF2-40B4-BE49-F238E27FC236}">
                      <a16:creationId xmlns:a16="http://schemas.microsoft.com/office/drawing/2014/main" id="{F92F85D6-F3CE-CD42-A8D5-91CB9F703B90}"/>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875" b="97875" l="10000" r="90000">
                              <a14:foregroundMark x1="48919" y1="10375" x2="48919" y2="10375"/>
                              <a14:foregroundMark x1="50000" y1="8875" x2="50000" y2="8875"/>
                              <a14:foregroundMark x1="47703" y1="10750" x2="47703" y2="10750"/>
                              <a14:foregroundMark x1="48919" y1="8500" x2="48919" y2="8500"/>
                              <a14:foregroundMark x1="51081" y1="9375" x2="51081" y2="9375"/>
                              <a14:foregroundMark x1="50743" y1="8250" x2="50743" y2="8250"/>
                              <a14:foregroundMark x1="48311" y1="9125" x2="48311" y2="9125"/>
                              <a14:foregroundMark x1="51824" y1="9000" x2="51824" y2="9000"/>
                            </a14:backgroundRemoval>
                          </a14:imgEffect>
                        </a14:imgLayer>
                      </a14:imgProps>
                    </a:ext>
                    <a:ext uri="{28A0092B-C50C-407E-A947-70E740481C1C}">
                      <a14:useLocalDpi xmlns:a14="http://schemas.microsoft.com/office/drawing/2010/main" val="0"/>
                    </a:ext>
                  </a:extLst>
                </a:blip>
                <a:srcRect l="42639" r="43333"/>
                <a:stretch/>
              </p:blipFill>
              <p:spPr>
                <a:xfrm>
                  <a:off x="6697471" y="4426191"/>
                  <a:ext cx="163912" cy="631614"/>
                </a:xfrm>
                <a:prstGeom prst="rect">
                  <a:avLst/>
                </a:prstGeom>
              </p:spPr>
            </p:pic>
          </p:grpSp>
        </p:grpSp>
        <p:pic>
          <p:nvPicPr>
            <p:cNvPr id="10" name="Picture 9" descr="LH01.png5d8eed05-b143-48a7-9adc-611ce821926cOriginal.jpg">
              <a:extLst>
                <a:ext uri="{FF2B5EF4-FFF2-40B4-BE49-F238E27FC236}">
                  <a16:creationId xmlns:a16="http://schemas.microsoft.com/office/drawing/2014/main" id="{02B0D29E-2E58-F64D-A51F-176473F7EE46}"/>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250" b="95875" l="12875" r="90000">
                          <a14:backgroundMark x1="36500" y1="88250" x2="36500" y2="88250"/>
                          <a14:backgroundMark x1="33750" y1="86250" x2="33750" y2="86250"/>
                        </a14:backgroundRemoval>
                      </a14:imgEffect>
                    </a14:imgLayer>
                  </a14:imgProps>
                </a:ext>
                <a:ext uri="{28A0092B-C50C-407E-A947-70E740481C1C}">
                  <a14:useLocalDpi xmlns:a14="http://schemas.microsoft.com/office/drawing/2010/main" val="0"/>
                </a:ext>
              </a:extLst>
            </a:blip>
            <a:srcRect l="34352" t="5833" r="38123" b="4575"/>
            <a:stretch/>
          </p:blipFill>
          <p:spPr>
            <a:xfrm flipH="1">
              <a:off x="5055180" y="4978248"/>
              <a:ext cx="88900" cy="289364"/>
            </a:xfrm>
            <a:prstGeom prst="rect">
              <a:avLst/>
            </a:prstGeom>
          </p:spPr>
        </p:pic>
      </p:grpSp>
      <p:sp>
        <p:nvSpPr>
          <p:cNvPr id="49" name="Rectangle 48">
            <a:extLst>
              <a:ext uri="{FF2B5EF4-FFF2-40B4-BE49-F238E27FC236}">
                <a16:creationId xmlns:a16="http://schemas.microsoft.com/office/drawing/2014/main" id="{160AE22B-EDA7-F572-4EDD-C5A79AC9EB8E}"/>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100" dirty="0">
                <a:solidFill>
                  <a:schemeClr val="bg1"/>
                </a:solidFill>
                <a:effectLst>
                  <a:outerShdw blurRad="50800" dist="38100" dir="2700000" algn="tl" rotWithShape="0">
                    <a:prstClr val="black">
                      <a:alpha val="40000"/>
                    </a:prstClr>
                  </a:outerShdw>
                </a:effectLst>
              </a:rPr>
              <a:t>Εισαγωγή</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Έννοια και χρησιμότητα</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Γεωμετρία  βολής</a:t>
            </a:r>
            <a:endParaRPr lang="en-US" sz="1100" dirty="0">
              <a:solidFill>
                <a:schemeClr val="bg1"/>
              </a:solidFill>
              <a:effectLst>
                <a:outerShdw blurRad="50800" dist="38100" dir="2700000" algn="tl" rotWithShape="0">
                  <a:prstClr val="black">
                    <a:alpha val="40000"/>
                  </a:prstClr>
                </a:outerShdw>
              </a:effectLst>
            </a:endParaRP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Intrinsic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Initial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Terminal elements</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a:effectLst>
                  <a:outerShdw blurRad="50800" dist="38100" dir="2700000" algn="tl" rotWithShape="0">
                    <a:prstClr val="black">
                      <a:alpha val="40000"/>
                    </a:prstClr>
                  </a:outerShdw>
                </a:effectLst>
              </a:rPr>
              <a:t>Αρχές σχεδίασης</a:t>
            </a:r>
          </a:p>
          <a:p>
            <a:pPr marL="285750" indent="-285750">
              <a:buFont typeface="Arial"/>
              <a:buChar char="•"/>
            </a:pPr>
            <a:r>
              <a:rPr lang="el-GR" sz="1100" dirty="0">
                <a:effectLst>
                  <a:outerShdw blurRad="50800" dist="38100" dir="2700000" algn="tl" rotWithShape="0">
                    <a:prstClr val="black">
                      <a:alpha val="40000"/>
                    </a:prstClr>
                  </a:outerShdw>
                </a:effectLst>
              </a:rPr>
              <a:t>Δομή</a:t>
            </a:r>
          </a:p>
          <a:p>
            <a:pPr marL="285750" indent="-285750">
              <a:buFont typeface="Arial"/>
              <a:buChar char="•"/>
            </a:pPr>
            <a:r>
              <a:rPr lang="el-GR" sz="1100" dirty="0">
                <a:solidFill>
                  <a:srgbClr val="FF0000"/>
                </a:solidFill>
                <a:effectLst>
                  <a:outerShdw blurRad="50800" dist="38100" dir="2700000" algn="tl" rotWithShape="0">
                    <a:prstClr val="black">
                      <a:alpha val="40000"/>
                    </a:prstClr>
                  </a:outerShdw>
                </a:effectLst>
              </a:rPr>
              <a:t>Παραδοχές</a:t>
            </a:r>
          </a:p>
          <a:p>
            <a:pPr marL="285750" indent="-285750">
              <a:buFont typeface="Arial"/>
              <a:buChar char="•"/>
            </a:pPr>
            <a:r>
              <a:rPr lang="el-GR" sz="1100" dirty="0">
                <a:effectLst>
                  <a:outerShdw blurRad="50800" dist="38100" dir="2700000" algn="tl" rotWithShape="0">
                    <a:prstClr val="black">
                      <a:alpha val="40000"/>
                    </a:prstClr>
                  </a:outerShdw>
                </a:effectLst>
              </a:rPr>
              <a:t>Διορθώσεις για μη ΚΣ</a:t>
            </a:r>
          </a:p>
          <a:p>
            <a:pPr marL="285750" indent="-285750">
              <a:buFont typeface="Arial"/>
              <a:buChar char="•"/>
            </a:pPr>
            <a:r>
              <a:rPr lang="en-US" sz="1100" dirty="0">
                <a:effectLst>
                  <a:outerShdw blurRad="50800" dist="38100" dir="2700000" algn="tl" rotWithShape="0">
                    <a:prstClr val="black">
                      <a:alpha val="40000"/>
                    </a:prstClr>
                  </a:outerShdw>
                </a:effectLst>
              </a:rPr>
              <a:t>Homework</a:t>
            </a:r>
            <a:r>
              <a:rPr lang="el-GR" sz="1100" dirty="0">
                <a:effectLst>
                  <a:outerShdw blurRad="50800" dist="38100" dir="2700000" algn="tl" rotWithShape="0">
                    <a:prstClr val="black">
                      <a:alpha val="40000"/>
                    </a:prstClr>
                  </a:outerShdw>
                </a:effectLst>
              </a:rPr>
              <a:t> </a:t>
            </a:r>
            <a:endParaRPr lang="en-US" sz="1100"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442186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3">
            <a:extLst>
              <a:ext uri="{FF2B5EF4-FFF2-40B4-BE49-F238E27FC236}">
                <a16:creationId xmlns:a16="http://schemas.microsoft.com/office/drawing/2014/main" id="{0328228D-CA88-D5CA-9E09-B362B0841FA0}"/>
              </a:ext>
            </a:extLst>
          </p:cNvPr>
          <p:cNvGraphicFramePr>
            <a:graphicFrameLocks/>
          </p:cNvGraphicFramePr>
          <p:nvPr>
            <p:extLst>
              <p:ext uri="{D42A27DB-BD31-4B8C-83A1-F6EECF244321}">
                <p14:modId xmlns:p14="http://schemas.microsoft.com/office/powerpoint/2010/main" val="2109648968"/>
              </p:ext>
            </p:extLst>
          </p:nvPr>
        </p:nvGraphicFramePr>
        <p:xfrm>
          <a:off x="173396" y="1299404"/>
          <a:ext cx="8592917" cy="54433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A56BB1A2-649B-1947-89F1-57C3B2BA7300}"/>
              </a:ext>
            </a:extLst>
          </p:cNvPr>
          <p:cNvSpPr>
            <a:spLocks noGrp="1"/>
          </p:cNvSpPr>
          <p:nvPr>
            <p:ph type="title"/>
          </p:nvPr>
        </p:nvSpPr>
        <p:spPr>
          <a:xfrm>
            <a:off x="838200" y="365125"/>
            <a:ext cx="9392478" cy="1325563"/>
          </a:xfrm>
        </p:spPr>
        <p:txBody>
          <a:bodyPr>
            <a:normAutofit/>
          </a:bodyPr>
          <a:lstStyle/>
          <a:p>
            <a:pPr lvl="0">
              <a:buNone/>
            </a:pPr>
            <a:r>
              <a:rPr lang="el-GR" sz="4000" dirty="0">
                <a:solidFill>
                  <a:srgbClr val="FF0000"/>
                </a:solidFill>
              </a:rPr>
              <a:t>Μηδενικός άνεμος και μηδενική κίνηση του όπλου</a:t>
            </a:r>
            <a:endParaRPr lang="en-US" sz="4000" dirty="0">
              <a:solidFill>
                <a:srgbClr val="FF0000"/>
              </a:solidFill>
            </a:endParaRPr>
          </a:p>
        </p:txBody>
      </p:sp>
      <p:grpSp>
        <p:nvGrpSpPr>
          <p:cNvPr id="6" name="Group 5">
            <a:extLst>
              <a:ext uri="{FF2B5EF4-FFF2-40B4-BE49-F238E27FC236}">
                <a16:creationId xmlns:a16="http://schemas.microsoft.com/office/drawing/2014/main" id="{01D1E81A-9C4B-B347-98BA-786AAC1463A5}"/>
              </a:ext>
            </a:extLst>
          </p:cNvPr>
          <p:cNvGrpSpPr/>
          <p:nvPr/>
        </p:nvGrpSpPr>
        <p:grpSpPr>
          <a:xfrm>
            <a:off x="1353741" y="2493239"/>
            <a:ext cx="8278697" cy="1591679"/>
            <a:chOff x="397943" y="1528889"/>
            <a:chExt cx="8278697" cy="1591679"/>
          </a:xfrm>
        </p:grpSpPr>
        <p:pic>
          <p:nvPicPr>
            <p:cNvPr id="7" name="Picture 6">
              <a:extLst>
                <a:ext uri="{FF2B5EF4-FFF2-40B4-BE49-F238E27FC236}">
                  <a16:creationId xmlns:a16="http://schemas.microsoft.com/office/drawing/2014/main" id="{EBD456B7-81CF-4F4B-81D3-0D4C043B4331}"/>
                </a:ext>
              </a:extLst>
            </p:cNvPr>
            <p:cNvPicPr>
              <a:picLocks noChangeAspect="1"/>
            </p:cNvPicPr>
            <p:nvPr/>
          </p:nvPicPr>
          <p:blipFill rotWithShape="1">
            <a:blip r:embed="rId7"/>
            <a:srcRect b="42901"/>
            <a:stretch/>
          </p:blipFill>
          <p:spPr>
            <a:xfrm>
              <a:off x="397943" y="1528889"/>
              <a:ext cx="8278697" cy="1591679"/>
            </a:xfrm>
            <a:prstGeom prst="rect">
              <a:avLst/>
            </a:prstGeom>
          </p:spPr>
        </p:pic>
        <p:cxnSp>
          <p:nvCxnSpPr>
            <p:cNvPr id="8" name="Straight Connector 7">
              <a:extLst>
                <a:ext uri="{FF2B5EF4-FFF2-40B4-BE49-F238E27FC236}">
                  <a16:creationId xmlns:a16="http://schemas.microsoft.com/office/drawing/2014/main" id="{7215BE2B-B374-4B49-B3DE-C1269D27FFF3}"/>
                </a:ext>
              </a:extLst>
            </p:cNvPr>
            <p:cNvCxnSpPr/>
            <p:nvPr/>
          </p:nvCxnSpPr>
          <p:spPr>
            <a:xfrm>
              <a:off x="503992" y="3120568"/>
              <a:ext cx="8100000"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9" name="Rectangle 8">
            <a:extLst>
              <a:ext uri="{FF2B5EF4-FFF2-40B4-BE49-F238E27FC236}">
                <a16:creationId xmlns:a16="http://schemas.microsoft.com/office/drawing/2014/main" id="{77932441-2DA4-4641-9754-5F29C46C1C2F}"/>
              </a:ext>
            </a:extLst>
          </p:cNvPr>
          <p:cNvSpPr/>
          <p:nvPr/>
        </p:nvSpPr>
        <p:spPr>
          <a:xfrm>
            <a:off x="6524928" y="2795310"/>
            <a:ext cx="1200150" cy="925406"/>
          </a:xfrm>
          <a:prstGeom prst="rect">
            <a:avLst/>
          </a:prstGeom>
          <a:solidFill>
            <a:srgbClr val="FF0000">
              <a:alpha val="2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Content Placeholder 3">
            <a:extLst>
              <a:ext uri="{FF2B5EF4-FFF2-40B4-BE49-F238E27FC236}">
                <a16:creationId xmlns:a16="http://schemas.microsoft.com/office/drawing/2014/main" id="{C5DEE183-132F-2F4B-9EB6-A4CBC23AE913}"/>
              </a:ext>
            </a:extLst>
          </p:cNvPr>
          <p:cNvPicPr>
            <a:picLocks noChangeAspect="1"/>
          </p:cNvPicPr>
          <p:nvPr/>
        </p:nvPicPr>
        <p:blipFill rotWithShape="1">
          <a:blip r:embed="rId8"/>
          <a:srcRect t="23169" b="34839"/>
          <a:stretch/>
        </p:blipFill>
        <p:spPr>
          <a:xfrm>
            <a:off x="1382276" y="4864117"/>
            <a:ext cx="8424332" cy="1441448"/>
          </a:xfrm>
          <a:prstGeom prst="rect">
            <a:avLst/>
          </a:prstGeom>
        </p:spPr>
      </p:pic>
      <p:sp>
        <p:nvSpPr>
          <p:cNvPr id="11" name="Rectangle 10">
            <a:extLst>
              <a:ext uri="{FF2B5EF4-FFF2-40B4-BE49-F238E27FC236}">
                <a16:creationId xmlns:a16="http://schemas.microsoft.com/office/drawing/2014/main" id="{E4AB4D2A-4E22-2140-A948-B961E44EE7B6}"/>
              </a:ext>
            </a:extLst>
          </p:cNvPr>
          <p:cNvSpPr/>
          <p:nvPr/>
        </p:nvSpPr>
        <p:spPr>
          <a:xfrm>
            <a:off x="3583828" y="5150939"/>
            <a:ext cx="936000" cy="754851"/>
          </a:xfrm>
          <a:prstGeom prst="rect">
            <a:avLst/>
          </a:prstGeom>
          <a:solidFill>
            <a:srgbClr val="FF0000">
              <a:alpha val="2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E3D90FD-8767-7543-A08C-FA63706573FF}"/>
              </a:ext>
            </a:extLst>
          </p:cNvPr>
          <p:cNvPicPr>
            <a:picLocks noChangeAspect="1"/>
          </p:cNvPicPr>
          <p:nvPr/>
        </p:nvPicPr>
        <p:blipFill>
          <a:blip r:embed="rId9"/>
          <a:stretch>
            <a:fillRect/>
          </a:stretch>
        </p:blipFill>
        <p:spPr>
          <a:xfrm>
            <a:off x="3367707" y="2017677"/>
            <a:ext cx="3733800" cy="508000"/>
          </a:xfrm>
          <a:prstGeom prst="rect">
            <a:avLst/>
          </a:prstGeom>
        </p:spPr>
      </p:pic>
      <p:pic>
        <p:nvPicPr>
          <p:cNvPr id="12" name="Picture 11">
            <a:extLst>
              <a:ext uri="{FF2B5EF4-FFF2-40B4-BE49-F238E27FC236}">
                <a16:creationId xmlns:a16="http://schemas.microsoft.com/office/drawing/2014/main" id="{1C238A44-7257-AC4D-91D0-E5A87E4A687C}"/>
              </a:ext>
            </a:extLst>
          </p:cNvPr>
          <p:cNvPicPr>
            <a:picLocks noChangeAspect="1"/>
          </p:cNvPicPr>
          <p:nvPr/>
        </p:nvPicPr>
        <p:blipFill>
          <a:blip r:embed="rId10"/>
          <a:stretch>
            <a:fillRect/>
          </a:stretch>
        </p:blipFill>
        <p:spPr>
          <a:xfrm>
            <a:off x="3126407" y="4381327"/>
            <a:ext cx="4216400" cy="444500"/>
          </a:xfrm>
          <a:prstGeom prst="rect">
            <a:avLst/>
          </a:prstGeom>
        </p:spPr>
      </p:pic>
      <p:sp>
        <p:nvSpPr>
          <p:cNvPr id="15" name="Rectangle 14">
            <a:extLst>
              <a:ext uri="{FF2B5EF4-FFF2-40B4-BE49-F238E27FC236}">
                <a16:creationId xmlns:a16="http://schemas.microsoft.com/office/drawing/2014/main" id="{CC94B0B6-8FFA-07A0-5BE0-A5C6351D7363}"/>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100" dirty="0">
                <a:solidFill>
                  <a:schemeClr val="bg1"/>
                </a:solidFill>
                <a:effectLst>
                  <a:outerShdw blurRad="50800" dist="38100" dir="2700000" algn="tl" rotWithShape="0">
                    <a:prstClr val="black">
                      <a:alpha val="40000"/>
                    </a:prstClr>
                  </a:outerShdw>
                </a:effectLst>
              </a:rPr>
              <a:t>Εισαγωγή</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Έννοια και χρησιμότητα</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Γεωμετρία  βολής</a:t>
            </a:r>
            <a:endParaRPr lang="en-US" sz="1100" dirty="0">
              <a:solidFill>
                <a:schemeClr val="bg1"/>
              </a:solidFill>
              <a:effectLst>
                <a:outerShdw blurRad="50800" dist="38100" dir="2700000" algn="tl" rotWithShape="0">
                  <a:prstClr val="black">
                    <a:alpha val="40000"/>
                  </a:prstClr>
                </a:outerShdw>
              </a:effectLst>
            </a:endParaRP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Intrinsic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Initial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Terminal elements</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a:effectLst>
                  <a:outerShdw blurRad="50800" dist="38100" dir="2700000" algn="tl" rotWithShape="0">
                    <a:prstClr val="black">
                      <a:alpha val="40000"/>
                    </a:prstClr>
                  </a:outerShdw>
                </a:effectLst>
              </a:rPr>
              <a:t>Αρχές σχεδίασης</a:t>
            </a:r>
          </a:p>
          <a:p>
            <a:pPr marL="285750" indent="-285750">
              <a:buFont typeface="Arial"/>
              <a:buChar char="•"/>
            </a:pPr>
            <a:r>
              <a:rPr lang="el-GR" sz="1100" dirty="0">
                <a:effectLst>
                  <a:outerShdw blurRad="50800" dist="38100" dir="2700000" algn="tl" rotWithShape="0">
                    <a:prstClr val="black">
                      <a:alpha val="40000"/>
                    </a:prstClr>
                  </a:outerShdw>
                </a:effectLst>
              </a:rPr>
              <a:t>Δομή</a:t>
            </a:r>
          </a:p>
          <a:p>
            <a:pPr marL="285750" indent="-285750">
              <a:buFont typeface="Arial"/>
              <a:buChar char="•"/>
            </a:pPr>
            <a:r>
              <a:rPr lang="el-GR" sz="1100" dirty="0">
                <a:solidFill>
                  <a:srgbClr val="FF0000"/>
                </a:solidFill>
                <a:effectLst>
                  <a:outerShdw blurRad="50800" dist="38100" dir="2700000" algn="tl" rotWithShape="0">
                    <a:prstClr val="black">
                      <a:alpha val="40000"/>
                    </a:prstClr>
                  </a:outerShdw>
                </a:effectLst>
              </a:rPr>
              <a:t>Παραδοχές</a:t>
            </a:r>
          </a:p>
          <a:p>
            <a:pPr marL="285750" indent="-285750">
              <a:buFont typeface="Arial"/>
              <a:buChar char="•"/>
            </a:pPr>
            <a:r>
              <a:rPr lang="el-GR" sz="1100" dirty="0">
                <a:effectLst>
                  <a:outerShdw blurRad="50800" dist="38100" dir="2700000" algn="tl" rotWithShape="0">
                    <a:prstClr val="black">
                      <a:alpha val="40000"/>
                    </a:prstClr>
                  </a:outerShdw>
                </a:effectLst>
              </a:rPr>
              <a:t>Διορθώσεις για μη ΚΣ</a:t>
            </a:r>
          </a:p>
          <a:p>
            <a:pPr marL="285750" indent="-285750">
              <a:buFont typeface="Arial"/>
              <a:buChar char="•"/>
            </a:pPr>
            <a:r>
              <a:rPr lang="en-US" sz="1100" dirty="0">
                <a:effectLst>
                  <a:outerShdw blurRad="50800" dist="38100" dir="2700000" algn="tl" rotWithShape="0">
                    <a:prstClr val="black">
                      <a:alpha val="40000"/>
                    </a:prstClr>
                  </a:outerShdw>
                </a:effectLst>
              </a:rPr>
              <a:t>Homework</a:t>
            </a:r>
            <a:r>
              <a:rPr lang="el-GR" sz="1100" dirty="0">
                <a:effectLst>
                  <a:outerShdw blurRad="50800" dist="38100" dir="2700000" algn="tl" rotWithShape="0">
                    <a:prstClr val="black">
                      <a:alpha val="40000"/>
                    </a:prstClr>
                  </a:outerShdw>
                </a:effectLst>
              </a:rPr>
              <a:t> </a:t>
            </a:r>
            <a:endParaRPr lang="en-US" sz="1100"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4269779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68A0DFF4-F932-BD54-1FB6-446822A1DF59}"/>
              </a:ext>
            </a:extLst>
          </p:cNvPr>
          <p:cNvGraphicFramePr>
            <a:graphicFrameLocks/>
          </p:cNvGraphicFramePr>
          <p:nvPr>
            <p:extLst>
              <p:ext uri="{D42A27DB-BD31-4B8C-83A1-F6EECF244321}">
                <p14:modId xmlns:p14="http://schemas.microsoft.com/office/powerpoint/2010/main" val="4203352998"/>
              </p:ext>
            </p:extLst>
          </p:nvPr>
        </p:nvGraphicFramePr>
        <p:xfrm>
          <a:off x="173396" y="1299404"/>
          <a:ext cx="8592917" cy="54433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6349E00C-3F3D-BB47-9750-46EC9D3AE248}"/>
              </a:ext>
            </a:extLst>
          </p:cNvPr>
          <p:cNvPicPr>
            <a:picLocks noChangeAspect="1"/>
          </p:cNvPicPr>
          <p:nvPr/>
        </p:nvPicPr>
        <p:blipFill rotWithShape="1">
          <a:blip r:embed="rId7"/>
          <a:srcRect l="2717" t="-3290" r="18010" b="3290"/>
          <a:stretch/>
        </p:blipFill>
        <p:spPr>
          <a:xfrm>
            <a:off x="3721832" y="287165"/>
            <a:ext cx="6906548" cy="6534357"/>
          </a:xfrm>
          <a:prstGeom prst="rect">
            <a:avLst/>
          </a:prstGeom>
        </p:spPr>
      </p:pic>
      <p:sp>
        <p:nvSpPr>
          <p:cNvPr id="4" name="Rectangle 3">
            <a:extLst>
              <a:ext uri="{FF2B5EF4-FFF2-40B4-BE49-F238E27FC236}">
                <a16:creationId xmlns:a16="http://schemas.microsoft.com/office/drawing/2014/main" id="{471AB7E6-1DDC-E642-8C37-D3EE268BAAB8}"/>
              </a:ext>
            </a:extLst>
          </p:cNvPr>
          <p:cNvSpPr/>
          <p:nvPr/>
        </p:nvSpPr>
        <p:spPr>
          <a:xfrm>
            <a:off x="838200" y="3319504"/>
            <a:ext cx="9319379" cy="2677656"/>
          </a:xfrm>
          <a:prstGeom prst="rect">
            <a:avLst/>
          </a:prstGeom>
        </p:spPr>
        <p:txBody>
          <a:bodyPr wrap="square">
            <a:spAutoFit/>
          </a:bodyPr>
          <a:lstStyle/>
          <a:p>
            <a:pPr algn="just"/>
            <a:r>
              <a:rPr lang="el-GR" sz="2800" dirty="0">
                <a:latin typeface="+mj-lt"/>
              </a:rPr>
              <a:t>Το φαινόμενο </a:t>
            </a:r>
            <a:r>
              <a:rPr lang="en-US" sz="2800" dirty="0">
                <a:latin typeface="+mj-lt"/>
              </a:rPr>
              <a:t>gun jump</a:t>
            </a:r>
            <a:r>
              <a:rPr lang="el-GR" sz="2800" dirty="0">
                <a:latin typeface="+mj-lt"/>
              </a:rPr>
              <a:t> αναφέρεται στην γωνιακή διαφορά μεταξύ της ύψωσης της κάννης (η οποία μετράται από τον άξονα του κοίλου) και της γωνίας αναχώρησης του βλήματος σε κάθε εκπυρσοκρότηση</a:t>
            </a:r>
            <a:r>
              <a:rPr lang="en-US" sz="2800" dirty="0">
                <a:latin typeface="+mj-lt"/>
              </a:rPr>
              <a:t>. </a:t>
            </a:r>
            <a:r>
              <a:rPr lang="el-GR" sz="2800" dirty="0">
                <a:latin typeface="+mj-lt"/>
              </a:rPr>
              <a:t>Προκαλείται από</a:t>
            </a:r>
            <a:r>
              <a:rPr lang="en-US" sz="2800" dirty="0">
                <a:latin typeface="+mj-lt"/>
              </a:rPr>
              <a:t>:</a:t>
            </a:r>
            <a:endParaRPr lang="el-GR" sz="2800" dirty="0">
              <a:latin typeface="+mj-lt"/>
            </a:endParaRPr>
          </a:p>
          <a:p>
            <a:pPr marL="457200" indent="-457200" algn="just">
              <a:buFont typeface="Arial" panose="020B0604020202020204" pitchFamily="34" charset="0"/>
              <a:buChar char="•"/>
            </a:pPr>
            <a:r>
              <a:rPr lang="el-GR" sz="2800" dirty="0">
                <a:latin typeface="+mj-lt"/>
              </a:rPr>
              <a:t>Την ανάκρουση του πυρ</a:t>
            </a:r>
            <a:r>
              <a:rPr lang="el-GR" sz="2800" dirty="0">
                <a:solidFill>
                  <a:schemeClr val="bg1"/>
                </a:solidFill>
                <a:latin typeface="+mj-lt"/>
              </a:rPr>
              <a:t>οβόλ</a:t>
            </a:r>
            <a:r>
              <a:rPr lang="el-GR" sz="2800" dirty="0">
                <a:latin typeface="+mj-lt"/>
              </a:rPr>
              <a:t>ου, </a:t>
            </a:r>
          </a:p>
          <a:p>
            <a:pPr marL="457200" indent="-457200" algn="just">
              <a:buFont typeface="Arial" panose="020B0604020202020204" pitchFamily="34" charset="0"/>
              <a:buChar char="•"/>
            </a:pPr>
            <a:r>
              <a:rPr lang="el-GR" sz="2800" dirty="0">
                <a:latin typeface="+mj-lt"/>
              </a:rPr>
              <a:t>Τις θερμοκρασιακές </a:t>
            </a:r>
            <a:r>
              <a:rPr lang="el-GR" sz="2800" dirty="0">
                <a:solidFill>
                  <a:schemeClr val="bg1"/>
                </a:solidFill>
                <a:latin typeface="+mj-lt"/>
              </a:rPr>
              <a:t>διαφορ</a:t>
            </a:r>
            <a:r>
              <a:rPr lang="el-GR" sz="2800" dirty="0">
                <a:latin typeface="+mj-lt"/>
              </a:rPr>
              <a:t>οποιήσεις από βολή σε βολή. </a:t>
            </a:r>
            <a:endParaRPr lang="en-US" sz="2800" dirty="0">
              <a:latin typeface="+mj-lt"/>
            </a:endParaRPr>
          </a:p>
        </p:txBody>
      </p:sp>
      <p:sp>
        <p:nvSpPr>
          <p:cNvPr id="2" name="Title 1">
            <a:extLst>
              <a:ext uri="{FF2B5EF4-FFF2-40B4-BE49-F238E27FC236}">
                <a16:creationId xmlns:a16="http://schemas.microsoft.com/office/drawing/2014/main" id="{A56BB1A2-649B-1947-89F1-57C3B2BA7300}"/>
              </a:ext>
            </a:extLst>
          </p:cNvPr>
          <p:cNvSpPr>
            <a:spLocks noGrp="1"/>
          </p:cNvSpPr>
          <p:nvPr>
            <p:ph type="title"/>
          </p:nvPr>
        </p:nvSpPr>
        <p:spPr>
          <a:xfrm>
            <a:off x="838200" y="365125"/>
            <a:ext cx="9319379" cy="1325563"/>
          </a:xfrm>
        </p:spPr>
        <p:txBody>
          <a:bodyPr>
            <a:normAutofit/>
          </a:bodyPr>
          <a:lstStyle/>
          <a:p>
            <a:pPr lvl="0">
              <a:buNone/>
            </a:pPr>
            <a:r>
              <a:rPr lang="el-GR" sz="4000" dirty="0">
                <a:solidFill>
                  <a:srgbClr val="FF0000"/>
                </a:solidFill>
              </a:rPr>
              <a:t>Μη απαίτηση διορθώσεων λόγω </a:t>
            </a:r>
            <a:r>
              <a:rPr lang="en-US" sz="4000" dirty="0">
                <a:solidFill>
                  <a:srgbClr val="FF0000"/>
                </a:solidFill>
              </a:rPr>
              <a:t>gun jump</a:t>
            </a:r>
          </a:p>
        </p:txBody>
      </p:sp>
      <p:sp>
        <p:nvSpPr>
          <p:cNvPr id="9" name="Rectangle 8">
            <a:extLst>
              <a:ext uri="{FF2B5EF4-FFF2-40B4-BE49-F238E27FC236}">
                <a16:creationId xmlns:a16="http://schemas.microsoft.com/office/drawing/2014/main" id="{701A84F5-7B81-3C6D-8212-9BC04589B8D9}"/>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100" dirty="0">
                <a:solidFill>
                  <a:schemeClr val="bg1"/>
                </a:solidFill>
                <a:effectLst>
                  <a:outerShdw blurRad="50800" dist="38100" dir="2700000" algn="tl" rotWithShape="0">
                    <a:prstClr val="black">
                      <a:alpha val="40000"/>
                    </a:prstClr>
                  </a:outerShdw>
                </a:effectLst>
              </a:rPr>
              <a:t>Εισαγωγή</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Έννοια και χρησιμότητα</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Γεωμετρία  βολής</a:t>
            </a:r>
            <a:endParaRPr lang="en-US" sz="1100" dirty="0">
              <a:solidFill>
                <a:schemeClr val="bg1"/>
              </a:solidFill>
              <a:effectLst>
                <a:outerShdw blurRad="50800" dist="38100" dir="2700000" algn="tl" rotWithShape="0">
                  <a:prstClr val="black">
                    <a:alpha val="40000"/>
                  </a:prstClr>
                </a:outerShdw>
              </a:effectLst>
            </a:endParaRP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Intrinsic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Initial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Terminal elements</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a:effectLst>
                  <a:outerShdw blurRad="50800" dist="38100" dir="2700000" algn="tl" rotWithShape="0">
                    <a:prstClr val="black">
                      <a:alpha val="40000"/>
                    </a:prstClr>
                  </a:outerShdw>
                </a:effectLst>
              </a:rPr>
              <a:t>Αρχές σχεδίασης</a:t>
            </a:r>
          </a:p>
          <a:p>
            <a:pPr marL="285750" indent="-285750">
              <a:buFont typeface="Arial"/>
              <a:buChar char="•"/>
            </a:pPr>
            <a:r>
              <a:rPr lang="el-GR" sz="1100" dirty="0">
                <a:effectLst>
                  <a:outerShdw blurRad="50800" dist="38100" dir="2700000" algn="tl" rotWithShape="0">
                    <a:prstClr val="black">
                      <a:alpha val="40000"/>
                    </a:prstClr>
                  </a:outerShdw>
                </a:effectLst>
              </a:rPr>
              <a:t>Δομή</a:t>
            </a:r>
          </a:p>
          <a:p>
            <a:pPr marL="285750" indent="-285750">
              <a:buFont typeface="Arial"/>
              <a:buChar char="•"/>
            </a:pPr>
            <a:r>
              <a:rPr lang="el-GR" sz="1100" dirty="0">
                <a:solidFill>
                  <a:srgbClr val="FF0000"/>
                </a:solidFill>
                <a:effectLst>
                  <a:outerShdw blurRad="50800" dist="38100" dir="2700000" algn="tl" rotWithShape="0">
                    <a:prstClr val="black">
                      <a:alpha val="40000"/>
                    </a:prstClr>
                  </a:outerShdw>
                </a:effectLst>
              </a:rPr>
              <a:t>Παραδοχές</a:t>
            </a:r>
          </a:p>
          <a:p>
            <a:pPr marL="285750" indent="-285750">
              <a:buFont typeface="Arial"/>
              <a:buChar char="•"/>
            </a:pPr>
            <a:r>
              <a:rPr lang="el-GR" sz="1100" dirty="0">
                <a:effectLst>
                  <a:outerShdw blurRad="50800" dist="38100" dir="2700000" algn="tl" rotWithShape="0">
                    <a:prstClr val="black">
                      <a:alpha val="40000"/>
                    </a:prstClr>
                  </a:outerShdw>
                </a:effectLst>
              </a:rPr>
              <a:t>Διορθώσεις για μη ΚΣ</a:t>
            </a:r>
          </a:p>
          <a:p>
            <a:pPr marL="285750" indent="-285750">
              <a:buFont typeface="Arial"/>
              <a:buChar char="•"/>
            </a:pPr>
            <a:r>
              <a:rPr lang="en-US" sz="1100" dirty="0">
                <a:effectLst>
                  <a:outerShdw blurRad="50800" dist="38100" dir="2700000" algn="tl" rotWithShape="0">
                    <a:prstClr val="black">
                      <a:alpha val="40000"/>
                    </a:prstClr>
                  </a:outerShdw>
                </a:effectLst>
              </a:rPr>
              <a:t>Homework</a:t>
            </a:r>
            <a:r>
              <a:rPr lang="el-GR" sz="1100" dirty="0">
                <a:effectLst>
                  <a:outerShdw blurRad="50800" dist="38100" dir="2700000" algn="tl" rotWithShape="0">
                    <a:prstClr val="black">
                      <a:alpha val="40000"/>
                    </a:prstClr>
                  </a:outerShdw>
                </a:effectLst>
              </a:rPr>
              <a:t> </a:t>
            </a:r>
            <a:endParaRPr lang="en-US" sz="1100"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0425130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37318F5-D66B-BD79-D8DD-E343EFD8D9B9}"/>
              </a:ext>
            </a:extLst>
          </p:cNvPr>
          <p:cNvGraphicFramePr>
            <a:graphicFrameLocks/>
          </p:cNvGraphicFramePr>
          <p:nvPr>
            <p:extLst>
              <p:ext uri="{D42A27DB-BD31-4B8C-83A1-F6EECF244321}">
                <p14:modId xmlns:p14="http://schemas.microsoft.com/office/powerpoint/2010/main" val="340955860"/>
              </p:ext>
            </p:extLst>
          </p:nvPr>
        </p:nvGraphicFramePr>
        <p:xfrm>
          <a:off x="173396" y="1299404"/>
          <a:ext cx="8592917" cy="54433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Picture 13">
            <a:extLst>
              <a:ext uri="{FF2B5EF4-FFF2-40B4-BE49-F238E27FC236}">
                <a16:creationId xmlns:a16="http://schemas.microsoft.com/office/drawing/2014/main" id="{572C8A10-6B0C-1B4F-92CC-78F3AFA8BB11}"/>
              </a:ext>
            </a:extLst>
          </p:cNvPr>
          <p:cNvPicPr>
            <a:picLocks noChangeAspect="1"/>
          </p:cNvPicPr>
          <p:nvPr/>
        </p:nvPicPr>
        <p:blipFill rotWithShape="1">
          <a:blip r:embed="rId7">
            <a:alphaModFix amt="35000"/>
          </a:blip>
          <a:srcRect l="2717" t="-3290" r="18010" b="3290"/>
          <a:stretch/>
        </p:blipFill>
        <p:spPr>
          <a:xfrm>
            <a:off x="3721832" y="287165"/>
            <a:ext cx="6906548" cy="6534357"/>
          </a:xfrm>
          <a:prstGeom prst="rect">
            <a:avLst/>
          </a:prstGeom>
        </p:spPr>
      </p:pic>
      <p:sp>
        <p:nvSpPr>
          <p:cNvPr id="16" name="Rectangle 15">
            <a:extLst>
              <a:ext uri="{FF2B5EF4-FFF2-40B4-BE49-F238E27FC236}">
                <a16:creationId xmlns:a16="http://schemas.microsoft.com/office/drawing/2014/main" id="{DC3DF0D7-1138-0B41-A65D-C24EC0D0741D}"/>
              </a:ext>
            </a:extLst>
          </p:cNvPr>
          <p:cNvSpPr/>
          <p:nvPr/>
        </p:nvSpPr>
        <p:spPr>
          <a:xfrm>
            <a:off x="838200" y="1734996"/>
            <a:ext cx="9372599" cy="4524315"/>
          </a:xfrm>
          <a:prstGeom prst="rect">
            <a:avLst/>
          </a:prstGeom>
        </p:spPr>
        <p:txBody>
          <a:bodyPr wrap="square">
            <a:spAutoFit/>
          </a:bodyPr>
          <a:lstStyle/>
          <a:p>
            <a:pPr algn="just"/>
            <a:r>
              <a:rPr lang="en-US" sz="2400" dirty="0">
                <a:latin typeface="+mj-lt"/>
              </a:rPr>
              <a:t>To </a:t>
            </a:r>
            <a:r>
              <a:rPr lang="el-GR" sz="2400" dirty="0">
                <a:latin typeface="+mj-lt"/>
              </a:rPr>
              <a:t>φαινόμενο οφείλεται κυρίως στις </a:t>
            </a:r>
            <a:r>
              <a:rPr lang="el-GR" sz="2400" dirty="0" err="1">
                <a:latin typeface="+mj-lt"/>
              </a:rPr>
              <a:t>υψίσυχνες</a:t>
            </a:r>
            <a:r>
              <a:rPr lang="el-GR" sz="2400" dirty="0">
                <a:latin typeface="+mj-lt"/>
              </a:rPr>
              <a:t> ταλαντώσεις που προκαλούν στην κάννη οι εκπυρσοκροτήσεις, λόγω των διαφοροποιήσεων στην πίεση των αερίων της κατάκαυσης της προωθητικής γόμωσης καθώς το βλήμα κινείται από τη θαλάμη προς το στόμιο. Ως αποτέλεσμα</a:t>
            </a:r>
            <a:r>
              <a:rPr lang="en-US" sz="2400" dirty="0">
                <a:latin typeface="+mj-lt"/>
              </a:rPr>
              <a:t>,</a:t>
            </a:r>
            <a:r>
              <a:rPr lang="el-GR" sz="2400" dirty="0">
                <a:latin typeface="+mj-lt"/>
              </a:rPr>
              <a:t> όταν το βλήμα αφήνει την κάννη και ξεκινά την πτήση του στην ατμόσφαιρα, εκκινεί να ταλαντώνεται με την φάση (</a:t>
            </a:r>
            <a:r>
              <a:rPr lang="en-US" sz="2400" dirty="0">
                <a:latin typeface="+mj-lt"/>
              </a:rPr>
              <a:t>oscillation phase</a:t>
            </a:r>
            <a:r>
              <a:rPr lang="el-GR" sz="2400" dirty="0">
                <a:latin typeface="+mj-lt"/>
              </a:rPr>
              <a:t>) που έχει το στόμιο τη συγκεκριμένη χρονική στιγμή. Εκτός, όμως από την απόκλιση που προκαλείται μεταξύ της γωνίας αναχώρησης του βλήματος και της γωνίας του άξονα της κάννης, το </a:t>
            </a:r>
            <a:r>
              <a:rPr lang="en-US" sz="2400" dirty="0">
                <a:latin typeface="+mj-lt"/>
              </a:rPr>
              <a:t>gun jump</a:t>
            </a:r>
            <a:r>
              <a:rPr lang="el-GR" sz="2400" dirty="0">
                <a:latin typeface="+mj-lt"/>
              </a:rPr>
              <a:t> επιδρά στην εγκάρσια συνιστώσα της ταχύτητας εξόδου του βλήματος κατά μέτρο ανάλογο της γωνιακής ταχύτητας που αποκτά η κάννη κατά την ταλάντωσή της. Έτσι, το </a:t>
            </a:r>
            <a:r>
              <a:rPr lang="en-US" sz="2400" dirty="0">
                <a:latin typeface="+mj-lt"/>
              </a:rPr>
              <a:t>gun jump</a:t>
            </a:r>
            <a:r>
              <a:rPr lang="el-GR" sz="2400" dirty="0">
                <a:latin typeface="+mj-lt"/>
              </a:rPr>
              <a:t> έχει μια οριζόντια και μια κατακόρυφη διάσταση:</a:t>
            </a:r>
            <a:endParaRPr lang="en-US" sz="2400" dirty="0">
              <a:latin typeface="+mj-lt"/>
            </a:endParaRPr>
          </a:p>
        </p:txBody>
      </p:sp>
      <p:sp>
        <p:nvSpPr>
          <p:cNvPr id="9" name="Title 1">
            <a:extLst>
              <a:ext uri="{FF2B5EF4-FFF2-40B4-BE49-F238E27FC236}">
                <a16:creationId xmlns:a16="http://schemas.microsoft.com/office/drawing/2014/main" id="{C096243B-5C26-34C2-20B9-17D51A1B63C7}"/>
              </a:ext>
            </a:extLst>
          </p:cNvPr>
          <p:cNvSpPr>
            <a:spLocks noGrp="1"/>
          </p:cNvSpPr>
          <p:nvPr>
            <p:ph type="title"/>
          </p:nvPr>
        </p:nvSpPr>
        <p:spPr>
          <a:xfrm>
            <a:off x="838200" y="365125"/>
            <a:ext cx="9319379" cy="1325563"/>
          </a:xfrm>
        </p:spPr>
        <p:txBody>
          <a:bodyPr>
            <a:normAutofit/>
          </a:bodyPr>
          <a:lstStyle/>
          <a:p>
            <a:pPr lvl="0">
              <a:buNone/>
            </a:pPr>
            <a:r>
              <a:rPr lang="el-GR" sz="4000" dirty="0">
                <a:solidFill>
                  <a:srgbClr val="FF0000"/>
                </a:solidFill>
              </a:rPr>
              <a:t>Μη απαίτηση διορθώσεων </a:t>
            </a:r>
            <a:r>
              <a:rPr lang="en-US" sz="4000" dirty="0" err="1">
                <a:solidFill>
                  <a:srgbClr val="FF0000"/>
                </a:solidFill>
              </a:rPr>
              <a:t>λό</a:t>
            </a:r>
            <a:r>
              <a:rPr lang="el-GR" sz="4000" dirty="0" err="1">
                <a:solidFill>
                  <a:srgbClr val="FF0000"/>
                </a:solidFill>
              </a:rPr>
              <a:t>γω</a:t>
            </a:r>
            <a:r>
              <a:rPr lang="el-GR" sz="4000" dirty="0">
                <a:solidFill>
                  <a:srgbClr val="FF0000"/>
                </a:solidFill>
              </a:rPr>
              <a:t> </a:t>
            </a:r>
            <a:r>
              <a:rPr lang="en-US" sz="4000" dirty="0">
                <a:solidFill>
                  <a:srgbClr val="FF0000"/>
                </a:solidFill>
              </a:rPr>
              <a:t>gun jump</a:t>
            </a:r>
          </a:p>
        </p:txBody>
      </p:sp>
      <p:sp>
        <p:nvSpPr>
          <p:cNvPr id="10" name="Rectangle 9">
            <a:extLst>
              <a:ext uri="{FF2B5EF4-FFF2-40B4-BE49-F238E27FC236}">
                <a16:creationId xmlns:a16="http://schemas.microsoft.com/office/drawing/2014/main" id="{A54ADD82-F90B-7895-2BA2-59F1F3093BB5}"/>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100" dirty="0">
                <a:solidFill>
                  <a:schemeClr val="bg1"/>
                </a:solidFill>
                <a:effectLst>
                  <a:outerShdw blurRad="50800" dist="38100" dir="2700000" algn="tl" rotWithShape="0">
                    <a:prstClr val="black">
                      <a:alpha val="40000"/>
                    </a:prstClr>
                  </a:outerShdw>
                </a:effectLst>
              </a:rPr>
              <a:t>Εισαγωγή</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Έννοια και χρησιμότητα</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Γεωμετρία  βολής</a:t>
            </a:r>
            <a:endParaRPr lang="en-US" sz="1100" dirty="0">
              <a:solidFill>
                <a:schemeClr val="bg1"/>
              </a:solidFill>
              <a:effectLst>
                <a:outerShdw blurRad="50800" dist="38100" dir="2700000" algn="tl" rotWithShape="0">
                  <a:prstClr val="black">
                    <a:alpha val="40000"/>
                  </a:prstClr>
                </a:outerShdw>
              </a:effectLst>
            </a:endParaRP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Intrinsic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Initial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Terminal elements</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a:effectLst>
                  <a:outerShdw blurRad="50800" dist="38100" dir="2700000" algn="tl" rotWithShape="0">
                    <a:prstClr val="black">
                      <a:alpha val="40000"/>
                    </a:prstClr>
                  </a:outerShdw>
                </a:effectLst>
              </a:rPr>
              <a:t>Αρχές σχεδίασης</a:t>
            </a:r>
          </a:p>
          <a:p>
            <a:pPr marL="285750" indent="-285750">
              <a:buFont typeface="Arial"/>
              <a:buChar char="•"/>
            </a:pPr>
            <a:r>
              <a:rPr lang="el-GR" sz="1100" dirty="0">
                <a:effectLst>
                  <a:outerShdw blurRad="50800" dist="38100" dir="2700000" algn="tl" rotWithShape="0">
                    <a:prstClr val="black">
                      <a:alpha val="40000"/>
                    </a:prstClr>
                  </a:outerShdw>
                </a:effectLst>
              </a:rPr>
              <a:t>Δομή</a:t>
            </a:r>
          </a:p>
          <a:p>
            <a:pPr marL="285750" indent="-285750">
              <a:buFont typeface="Arial"/>
              <a:buChar char="•"/>
            </a:pPr>
            <a:r>
              <a:rPr lang="el-GR" sz="1100" dirty="0">
                <a:solidFill>
                  <a:srgbClr val="FF0000"/>
                </a:solidFill>
                <a:effectLst>
                  <a:outerShdw blurRad="50800" dist="38100" dir="2700000" algn="tl" rotWithShape="0">
                    <a:prstClr val="black">
                      <a:alpha val="40000"/>
                    </a:prstClr>
                  </a:outerShdw>
                </a:effectLst>
              </a:rPr>
              <a:t>Παραδοχές</a:t>
            </a:r>
          </a:p>
          <a:p>
            <a:pPr marL="285750" indent="-285750">
              <a:buFont typeface="Arial"/>
              <a:buChar char="•"/>
            </a:pPr>
            <a:r>
              <a:rPr lang="el-GR" sz="1100" dirty="0">
                <a:effectLst>
                  <a:outerShdw blurRad="50800" dist="38100" dir="2700000" algn="tl" rotWithShape="0">
                    <a:prstClr val="black">
                      <a:alpha val="40000"/>
                    </a:prstClr>
                  </a:outerShdw>
                </a:effectLst>
              </a:rPr>
              <a:t>Διορθώσεις για μη ΚΣ</a:t>
            </a:r>
          </a:p>
          <a:p>
            <a:pPr marL="285750" indent="-285750">
              <a:buFont typeface="Arial"/>
              <a:buChar char="•"/>
            </a:pPr>
            <a:r>
              <a:rPr lang="en-US" sz="1100" dirty="0">
                <a:effectLst>
                  <a:outerShdw blurRad="50800" dist="38100" dir="2700000" algn="tl" rotWithShape="0">
                    <a:prstClr val="black">
                      <a:alpha val="40000"/>
                    </a:prstClr>
                  </a:outerShdw>
                </a:effectLst>
              </a:rPr>
              <a:t>Homework</a:t>
            </a:r>
            <a:r>
              <a:rPr lang="el-GR" sz="1100" dirty="0">
                <a:effectLst>
                  <a:outerShdw blurRad="50800" dist="38100" dir="2700000" algn="tl" rotWithShape="0">
                    <a:prstClr val="black">
                      <a:alpha val="40000"/>
                    </a:prstClr>
                  </a:outerShdw>
                </a:effectLst>
              </a:rPr>
              <a:t> </a:t>
            </a:r>
            <a:endParaRPr lang="en-US" sz="1100"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257433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6C6302E-C0DC-5E74-6633-EAA9AF5F52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8220" y="284163"/>
            <a:ext cx="7903779" cy="5892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2A002A0-454B-32B5-5D63-518F729F1919}"/>
              </a:ext>
            </a:extLst>
          </p:cNvPr>
          <p:cNvSpPr>
            <a:spLocks noGrp="1"/>
          </p:cNvSpPr>
          <p:nvPr>
            <p:ph type="title"/>
          </p:nvPr>
        </p:nvSpPr>
        <p:spPr/>
        <p:txBody>
          <a:bodyPr/>
          <a:lstStyle/>
          <a:p>
            <a:r>
              <a:rPr lang="el-GR" dirty="0"/>
              <a:t>Περίγραμμα</a:t>
            </a:r>
            <a:endParaRPr lang="en-GR" dirty="0"/>
          </a:p>
        </p:txBody>
      </p:sp>
      <p:sp>
        <p:nvSpPr>
          <p:cNvPr id="3" name="Content Placeholder 2">
            <a:extLst>
              <a:ext uri="{FF2B5EF4-FFF2-40B4-BE49-F238E27FC236}">
                <a16:creationId xmlns:a16="http://schemas.microsoft.com/office/drawing/2014/main" id="{4811DA49-8E3D-58F0-7273-D87FDDA58446}"/>
              </a:ext>
            </a:extLst>
          </p:cNvPr>
          <p:cNvSpPr>
            <a:spLocks noGrp="1"/>
          </p:cNvSpPr>
          <p:nvPr>
            <p:ph idx="1"/>
          </p:nvPr>
        </p:nvSpPr>
        <p:spPr>
          <a:xfrm>
            <a:off x="838200" y="1825624"/>
            <a:ext cx="4679197" cy="5032375"/>
          </a:xfrm>
        </p:spPr>
        <p:txBody>
          <a:bodyPr>
            <a:normAutofit/>
          </a:bodyPr>
          <a:lstStyle/>
          <a:p>
            <a:pPr marL="800100" lvl="1" indent="-342900">
              <a:buFont typeface="Arial"/>
              <a:buChar char="•"/>
            </a:pPr>
            <a:endParaRPr lang="el-GR" sz="3200" dirty="0">
              <a:latin typeface="+mj-lt"/>
            </a:endParaRPr>
          </a:p>
          <a:p>
            <a:pPr marL="800100" lvl="1" indent="-342900">
              <a:buFont typeface="Arial"/>
              <a:buChar char="•"/>
            </a:pPr>
            <a:r>
              <a:rPr lang="el-GR" sz="3200" dirty="0">
                <a:latin typeface="+mj-lt"/>
              </a:rPr>
              <a:t>Έννοια &amp; χρησιμότητα πινάκων βολής και γεωμετρία βολής</a:t>
            </a:r>
          </a:p>
          <a:p>
            <a:pPr marL="800100" lvl="1" indent="-342900">
              <a:buFont typeface="Arial"/>
              <a:buChar char="•"/>
            </a:pPr>
            <a:r>
              <a:rPr lang="el-GR" sz="3200" dirty="0">
                <a:latin typeface="+mj-lt"/>
              </a:rPr>
              <a:t>Δομή</a:t>
            </a:r>
          </a:p>
          <a:p>
            <a:pPr marL="800100" lvl="1" indent="-342900">
              <a:buFont typeface="Arial"/>
              <a:buChar char="•"/>
            </a:pPr>
            <a:r>
              <a:rPr lang="el-GR" sz="3200" dirty="0">
                <a:latin typeface="+mj-lt"/>
              </a:rPr>
              <a:t>Παραδοχές</a:t>
            </a:r>
          </a:p>
          <a:p>
            <a:pPr marL="800100" lvl="1" indent="-342900">
              <a:buFont typeface="Arial"/>
              <a:buChar char="•"/>
            </a:pPr>
            <a:r>
              <a:rPr lang="el-GR" sz="3200" dirty="0" err="1">
                <a:latin typeface="+mj-lt"/>
              </a:rPr>
              <a:t>Διορθ</a:t>
            </a:r>
            <a:r>
              <a:rPr lang="en-US" sz="3200" dirty="0" err="1">
                <a:latin typeface="+mj-lt"/>
              </a:rPr>
              <a:t>ώ</a:t>
            </a:r>
            <a:r>
              <a:rPr lang="el-GR" sz="3200" dirty="0">
                <a:latin typeface="+mj-lt"/>
              </a:rPr>
              <a:t>σεις για </a:t>
            </a:r>
            <a:r>
              <a:rPr lang="el-GR" sz="3200" dirty="0">
                <a:solidFill>
                  <a:schemeClr val="bg1"/>
                </a:solidFill>
                <a:latin typeface="+mj-lt"/>
              </a:rPr>
              <a:t>μη</a:t>
            </a:r>
            <a:r>
              <a:rPr lang="el-GR" sz="3200" dirty="0">
                <a:latin typeface="+mj-lt"/>
              </a:rPr>
              <a:t> κανονικές συνθ</a:t>
            </a:r>
            <a:r>
              <a:rPr lang="el-GR" sz="3200" dirty="0">
                <a:solidFill>
                  <a:schemeClr val="bg1"/>
                </a:solidFill>
                <a:latin typeface="+mj-lt"/>
              </a:rPr>
              <a:t>ήκε</a:t>
            </a:r>
            <a:r>
              <a:rPr lang="el-GR" sz="3200" dirty="0">
                <a:latin typeface="+mj-lt"/>
              </a:rPr>
              <a:t>ς</a:t>
            </a:r>
          </a:p>
          <a:p>
            <a:pPr marL="800100" lvl="1" indent="-342900">
              <a:buFont typeface="Arial"/>
              <a:buChar char="•"/>
            </a:pPr>
            <a:r>
              <a:rPr lang="en-US" sz="3200" dirty="0">
                <a:latin typeface="+mj-lt"/>
              </a:rPr>
              <a:t>Homework</a:t>
            </a:r>
            <a:endParaRPr lang="el-GR" sz="3200" dirty="0">
              <a:latin typeface="+mj-lt"/>
            </a:endParaRPr>
          </a:p>
        </p:txBody>
      </p:sp>
      <p:pic>
        <p:nvPicPr>
          <p:cNvPr id="6" name="Picture 5">
            <a:extLst>
              <a:ext uri="{FF2B5EF4-FFF2-40B4-BE49-F238E27FC236}">
                <a16:creationId xmlns:a16="http://schemas.microsoft.com/office/drawing/2014/main" id="{7B429522-513C-0EAF-890E-E1E56CA2AFFD}"/>
              </a:ext>
            </a:extLst>
          </p:cNvPr>
          <p:cNvPicPr>
            <a:picLocks noChangeAspect="1"/>
          </p:cNvPicPr>
          <p:nvPr/>
        </p:nvPicPr>
        <p:blipFill>
          <a:blip r:embed="rId4"/>
          <a:stretch>
            <a:fillRect/>
          </a:stretch>
        </p:blipFill>
        <p:spPr>
          <a:xfrm>
            <a:off x="6126200" y="654589"/>
            <a:ext cx="4238978" cy="2200857"/>
          </a:xfrm>
          <a:prstGeom prst="rect">
            <a:avLst/>
          </a:prstGeom>
        </p:spPr>
      </p:pic>
    </p:spTree>
    <p:extLst>
      <p:ext uri="{BB962C8B-B14F-4D97-AF65-F5344CB8AC3E}">
        <p14:creationId xmlns:p14="http://schemas.microsoft.com/office/powerpoint/2010/main" val="27672391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024E73C-9F16-8E40-8F81-585AF5A85261}"/>
              </a:ext>
            </a:extLst>
          </p:cNvPr>
          <p:cNvPicPr>
            <a:picLocks noChangeAspect="1"/>
          </p:cNvPicPr>
          <p:nvPr/>
        </p:nvPicPr>
        <p:blipFill rotWithShape="1">
          <a:blip r:embed="rId2">
            <a:alphaModFix amt="50000"/>
          </a:blip>
          <a:srcRect l="2717" t="-3290" r="18010" b="3290"/>
          <a:stretch/>
        </p:blipFill>
        <p:spPr>
          <a:xfrm>
            <a:off x="3721832" y="287165"/>
            <a:ext cx="6906548" cy="6534357"/>
          </a:xfrm>
          <a:prstGeom prst="rect">
            <a:avLst/>
          </a:prstGeom>
        </p:spPr>
      </p:pic>
      <p:sp>
        <p:nvSpPr>
          <p:cNvPr id="10" name="Rectangle 9">
            <a:extLst>
              <a:ext uri="{FF2B5EF4-FFF2-40B4-BE49-F238E27FC236}">
                <a16:creationId xmlns:a16="http://schemas.microsoft.com/office/drawing/2014/main" id="{EF1C3CE9-08DE-EC4D-9FB7-3E731FDE5B8E}"/>
              </a:ext>
            </a:extLst>
          </p:cNvPr>
          <p:cNvSpPr/>
          <p:nvPr/>
        </p:nvSpPr>
        <p:spPr>
          <a:xfrm>
            <a:off x="954157" y="2628830"/>
            <a:ext cx="9244221" cy="4154984"/>
          </a:xfrm>
          <a:prstGeom prst="rect">
            <a:avLst/>
          </a:prstGeom>
        </p:spPr>
        <p:txBody>
          <a:bodyPr wrap="square">
            <a:spAutoFit/>
          </a:bodyPr>
          <a:lstStyle/>
          <a:p>
            <a:pPr marL="342900" indent="-342900" algn="just">
              <a:buFont typeface="Arial" panose="020B0604020202020204" pitchFamily="34" charset="0"/>
              <a:buChar char="•"/>
            </a:pPr>
            <a:r>
              <a:rPr lang="en-US" sz="2400" dirty="0">
                <a:latin typeface="+mj-lt"/>
              </a:rPr>
              <a:t>K</a:t>
            </a:r>
            <a:r>
              <a:rPr lang="el-GR" sz="2400" dirty="0">
                <a:latin typeface="+mj-lt"/>
              </a:rPr>
              <a:t>ατά την εγκάρσια διάστασή του προκαλεί διαφοροποίηση της γωνίας εξόδου των διαδοχικών βλημάτων περί των 2’ από βολή σε βολή, επιδρώντας στη διασπορά των πτώσεων αυξάνοντας το </a:t>
            </a:r>
            <a:r>
              <a:rPr lang="en-US" sz="2400" dirty="0">
                <a:latin typeface="+mj-lt"/>
              </a:rPr>
              <a:t>range pattern</a:t>
            </a:r>
            <a:r>
              <a:rPr lang="el-GR" sz="2400" dirty="0">
                <a:latin typeface="+mj-lt"/>
              </a:rPr>
              <a:t>. Επειδή το μέσο της οριζόντιας διάστασης του </a:t>
            </a:r>
            <a:r>
              <a:rPr lang="en-US" sz="2400" dirty="0">
                <a:latin typeface="+mj-lt"/>
              </a:rPr>
              <a:t>gun jump</a:t>
            </a:r>
            <a:r>
              <a:rPr lang="el-GR" sz="2400" dirty="0">
                <a:latin typeface="+mj-lt"/>
              </a:rPr>
              <a:t> είναι στατιστικά μηδέν, δεν αποτυπώνεται στους πίνακες βολής. </a:t>
            </a:r>
            <a:endParaRPr lang="en-US" sz="2400" dirty="0">
              <a:latin typeface="+mj-lt"/>
            </a:endParaRPr>
          </a:p>
          <a:p>
            <a:pPr marL="342900" indent="-342900" algn="just">
              <a:buFont typeface="Arial" panose="020B0604020202020204" pitchFamily="34" charset="0"/>
              <a:buChar char="•"/>
            </a:pPr>
            <a:r>
              <a:rPr lang="el-GR" sz="2400" dirty="0">
                <a:latin typeface="+mj-lt"/>
              </a:rPr>
              <a:t>Αντίθετα, η κατακόρυφη διάστασή του δεν είναι μηδέν αφού το </a:t>
            </a:r>
            <a:r>
              <a:rPr lang="en-US" sz="2400" dirty="0">
                <a:latin typeface="+mj-lt"/>
              </a:rPr>
              <a:t>barrel droop</a:t>
            </a:r>
            <a:r>
              <a:rPr lang="el-GR" sz="2400" dirty="0">
                <a:latin typeface="+mj-lt"/>
              </a:rPr>
              <a:t> (η γωνία που σχηματίζουν ο άξονας του κοίλου της κάνης στο κλείστρο σε σχέση με αυτόν στο στόμιο) μεταβάλλεται ανάλογα με την ύψωση αυτής, επηρεάζοντας αναλογικά, την συχνότητα ταλάντωσής της. </a:t>
            </a:r>
            <a:r>
              <a:rPr lang="el-GR" sz="2400" u="sng" dirty="0">
                <a:latin typeface="+mj-lt"/>
              </a:rPr>
              <a:t>Ως αποτέλεσμα, συνεκτιμάται κατά την κατάρτιση των πινάκων βολής</a:t>
            </a:r>
            <a:endParaRPr lang="en-US" sz="3600" u="sng" dirty="0">
              <a:latin typeface="+mj-lt"/>
            </a:endParaRPr>
          </a:p>
        </p:txBody>
      </p:sp>
      <p:graphicFrame>
        <p:nvGraphicFramePr>
          <p:cNvPr id="3" name="Content Placeholder 3">
            <a:extLst>
              <a:ext uri="{FF2B5EF4-FFF2-40B4-BE49-F238E27FC236}">
                <a16:creationId xmlns:a16="http://schemas.microsoft.com/office/drawing/2014/main" id="{9C20FD7F-8767-F373-50E5-CA90B88B40DA}"/>
              </a:ext>
            </a:extLst>
          </p:cNvPr>
          <p:cNvGraphicFramePr>
            <a:graphicFrameLocks/>
          </p:cNvGraphicFramePr>
          <p:nvPr>
            <p:extLst>
              <p:ext uri="{D42A27DB-BD31-4B8C-83A1-F6EECF244321}">
                <p14:modId xmlns:p14="http://schemas.microsoft.com/office/powerpoint/2010/main" val="3969406367"/>
              </p:ext>
            </p:extLst>
          </p:nvPr>
        </p:nvGraphicFramePr>
        <p:xfrm>
          <a:off x="173396" y="1299404"/>
          <a:ext cx="8592917" cy="54433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a:extLst>
              <a:ext uri="{FF2B5EF4-FFF2-40B4-BE49-F238E27FC236}">
                <a16:creationId xmlns:a16="http://schemas.microsoft.com/office/drawing/2014/main" id="{DF404C04-40D9-34D9-3FC4-E1F5EE625AFD}"/>
              </a:ext>
            </a:extLst>
          </p:cNvPr>
          <p:cNvSpPr>
            <a:spLocks noGrp="1"/>
          </p:cNvSpPr>
          <p:nvPr>
            <p:ph type="title"/>
          </p:nvPr>
        </p:nvSpPr>
        <p:spPr>
          <a:xfrm>
            <a:off x="838200" y="365125"/>
            <a:ext cx="9319379" cy="1325563"/>
          </a:xfrm>
        </p:spPr>
        <p:txBody>
          <a:bodyPr>
            <a:normAutofit/>
          </a:bodyPr>
          <a:lstStyle/>
          <a:p>
            <a:pPr lvl="0">
              <a:buNone/>
            </a:pPr>
            <a:r>
              <a:rPr lang="el-GR" sz="4000" dirty="0">
                <a:solidFill>
                  <a:srgbClr val="FF0000"/>
                </a:solidFill>
              </a:rPr>
              <a:t>Μη απαίτηση διορθώσεων </a:t>
            </a:r>
            <a:r>
              <a:rPr lang="en-US" sz="4000" dirty="0" err="1">
                <a:solidFill>
                  <a:srgbClr val="FF0000"/>
                </a:solidFill>
              </a:rPr>
              <a:t>λό</a:t>
            </a:r>
            <a:r>
              <a:rPr lang="el-GR" sz="4000" dirty="0" err="1">
                <a:solidFill>
                  <a:srgbClr val="FF0000"/>
                </a:solidFill>
              </a:rPr>
              <a:t>γω</a:t>
            </a:r>
            <a:r>
              <a:rPr lang="el-GR" sz="4000" dirty="0">
                <a:solidFill>
                  <a:srgbClr val="FF0000"/>
                </a:solidFill>
              </a:rPr>
              <a:t> </a:t>
            </a:r>
            <a:r>
              <a:rPr lang="en-US" sz="4000" dirty="0">
                <a:solidFill>
                  <a:srgbClr val="FF0000"/>
                </a:solidFill>
              </a:rPr>
              <a:t>gun jump</a:t>
            </a:r>
          </a:p>
        </p:txBody>
      </p:sp>
      <p:sp>
        <p:nvSpPr>
          <p:cNvPr id="12" name="Rectangle 11">
            <a:extLst>
              <a:ext uri="{FF2B5EF4-FFF2-40B4-BE49-F238E27FC236}">
                <a16:creationId xmlns:a16="http://schemas.microsoft.com/office/drawing/2014/main" id="{883540FA-1578-A488-12E9-663DB142FB2C}"/>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100" dirty="0">
                <a:solidFill>
                  <a:schemeClr val="bg1"/>
                </a:solidFill>
                <a:effectLst>
                  <a:outerShdw blurRad="50800" dist="38100" dir="2700000" algn="tl" rotWithShape="0">
                    <a:prstClr val="black">
                      <a:alpha val="40000"/>
                    </a:prstClr>
                  </a:outerShdw>
                </a:effectLst>
              </a:rPr>
              <a:t>Εισαγωγή</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Έννοια και χρησιμότητα</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Γεωμετρία  βολής</a:t>
            </a:r>
            <a:endParaRPr lang="en-US" sz="1100" dirty="0">
              <a:solidFill>
                <a:schemeClr val="bg1"/>
              </a:solidFill>
              <a:effectLst>
                <a:outerShdw blurRad="50800" dist="38100" dir="2700000" algn="tl" rotWithShape="0">
                  <a:prstClr val="black">
                    <a:alpha val="40000"/>
                  </a:prstClr>
                </a:outerShdw>
              </a:effectLst>
            </a:endParaRP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Intrinsic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Initial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Terminal elements</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a:effectLst>
                  <a:outerShdw blurRad="50800" dist="38100" dir="2700000" algn="tl" rotWithShape="0">
                    <a:prstClr val="black">
                      <a:alpha val="40000"/>
                    </a:prstClr>
                  </a:outerShdw>
                </a:effectLst>
              </a:rPr>
              <a:t>Αρχές σχεδίασης</a:t>
            </a:r>
          </a:p>
          <a:p>
            <a:pPr marL="285750" indent="-285750">
              <a:buFont typeface="Arial"/>
              <a:buChar char="•"/>
            </a:pPr>
            <a:r>
              <a:rPr lang="el-GR" sz="1100" dirty="0">
                <a:effectLst>
                  <a:outerShdw blurRad="50800" dist="38100" dir="2700000" algn="tl" rotWithShape="0">
                    <a:prstClr val="black">
                      <a:alpha val="40000"/>
                    </a:prstClr>
                  </a:outerShdw>
                </a:effectLst>
              </a:rPr>
              <a:t>Δομή</a:t>
            </a:r>
          </a:p>
          <a:p>
            <a:pPr marL="285750" indent="-285750">
              <a:buFont typeface="Arial"/>
              <a:buChar char="•"/>
            </a:pPr>
            <a:r>
              <a:rPr lang="el-GR" sz="1100" dirty="0">
                <a:solidFill>
                  <a:srgbClr val="FF0000"/>
                </a:solidFill>
                <a:effectLst>
                  <a:outerShdw blurRad="50800" dist="38100" dir="2700000" algn="tl" rotWithShape="0">
                    <a:prstClr val="black">
                      <a:alpha val="40000"/>
                    </a:prstClr>
                  </a:outerShdw>
                </a:effectLst>
              </a:rPr>
              <a:t>Παραδοχές</a:t>
            </a:r>
          </a:p>
          <a:p>
            <a:pPr marL="285750" indent="-285750">
              <a:buFont typeface="Arial"/>
              <a:buChar char="•"/>
            </a:pPr>
            <a:r>
              <a:rPr lang="el-GR" sz="1100" dirty="0">
                <a:effectLst>
                  <a:outerShdw blurRad="50800" dist="38100" dir="2700000" algn="tl" rotWithShape="0">
                    <a:prstClr val="black">
                      <a:alpha val="40000"/>
                    </a:prstClr>
                  </a:outerShdw>
                </a:effectLst>
              </a:rPr>
              <a:t>Διορθώσεις για μη ΚΣ</a:t>
            </a:r>
          </a:p>
          <a:p>
            <a:pPr marL="285750" indent="-285750">
              <a:buFont typeface="Arial"/>
              <a:buChar char="•"/>
            </a:pPr>
            <a:r>
              <a:rPr lang="en-US" sz="1100" dirty="0">
                <a:effectLst>
                  <a:outerShdw blurRad="50800" dist="38100" dir="2700000" algn="tl" rotWithShape="0">
                    <a:prstClr val="black">
                      <a:alpha val="40000"/>
                    </a:prstClr>
                  </a:outerShdw>
                </a:effectLst>
              </a:rPr>
              <a:t>Homework</a:t>
            </a:r>
            <a:r>
              <a:rPr lang="el-GR" sz="1100" dirty="0">
                <a:effectLst>
                  <a:outerShdw blurRad="50800" dist="38100" dir="2700000" algn="tl" rotWithShape="0">
                    <a:prstClr val="black">
                      <a:alpha val="40000"/>
                    </a:prstClr>
                  </a:outerShdw>
                </a:effectLst>
              </a:rPr>
              <a:t> </a:t>
            </a:r>
            <a:endParaRPr lang="en-US" sz="1100"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2337903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D1926A-5646-DECD-1C48-82A8A63EB55E}"/>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100" dirty="0">
                <a:solidFill>
                  <a:schemeClr val="bg1"/>
                </a:solidFill>
                <a:effectLst>
                  <a:outerShdw blurRad="50800" dist="38100" dir="2700000" algn="tl" rotWithShape="0">
                    <a:prstClr val="black">
                      <a:alpha val="40000"/>
                    </a:prstClr>
                  </a:outerShdw>
                </a:effectLst>
              </a:rPr>
              <a:t>Εισαγωγή</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Έννοια και χρησιμότητα</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Γεωμετρία  βολής</a:t>
            </a:r>
            <a:endParaRPr lang="en-US" sz="1100" dirty="0">
              <a:solidFill>
                <a:schemeClr val="bg1"/>
              </a:solidFill>
              <a:effectLst>
                <a:outerShdw blurRad="50800" dist="38100" dir="2700000" algn="tl" rotWithShape="0">
                  <a:prstClr val="black">
                    <a:alpha val="40000"/>
                  </a:prstClr>
                </a:outerShdw>
              </a:effectLst>
            </a:endParaRP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Intrinsic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Initial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Terminal elements</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a:effectLst>
                  <a:outerShdw blurRad="50800" dist="38100" dir="2700000" algn="tl" rotWithShape="0">
                    <a:prstClr val="black">
                      <a:alpha val="40000"/>
                    </a:prstClr>
                  </a:outerShdw>
                </a:effectLst>
              </a:rPr>
              <a:t>Αρχές σχεδίασης</a:t>
            </a:r>
          </a:p>
          <a:p>
            <a:pPr marL="285750" indent="-285750">
              <a:buFont typeface="Arial"/>
              <a:buChar char="•"/>
            </a:pPr>
            <a:r>
              <a:rPr lang="el-GR" sz="1100" dirty="0">
                <a:effectLst>
                  <a:outerShdw blurRad="50800" dist="38100" dir="2700000" algn="tl" rotWithShape="0">
                    <a:prstClr val="black">
                      <a:alpha val="40000"/>
                    </a:prstClr>
                  </a:outerShdw>
                </a:effectLst>
              </a:rPr>
              <a:t>Δομή</a:t>
            </a:r>
          </a:p>
          <a:p>
            <a:pPr marL="285750" indent="-285750">
              <a:buFont typeface="Arial"/>
              <a:buChar char="•"/>
            </a:pPr>
            <a:r>
              <a:rPr lang="el-GR" sz="1100" dirty="0">
                <a:solidFill>
                  <a:srgbClr val="FF0000"/>
                </a:solidFill>
                <a:effectLst>
                  <a:outerShdw blurRad="50800" dist="38100" dir="2700000" algn="tl" rotWithShape="0">
                    <a:prstClr val="black">
                      <a:alpha val="40000"/>
                    </a:prstClr>
                  </a:outerShdw>
                </a:effectLst>
              </a:rPr>
              <a:t>Παραδοχές</a:t>
            </a:r>
          </a:p>
          <a:p>
            <a:pPr marL="285750" indent="-285750">
              <a:buFont typeface="Arial"/>
              <a:buChar char="•"/>
            </a:pPr>
            <a:r>
              <a:rPr lang="el-GR" sz="1100" dirty="0">
                <a:effectLst>
                  <a:outerShdw blurRad="50800" dist="38100" dir="2700000" algn="tl" rotWithShape="0">
                    <a:prstClr val="black">
                      <a:alpha val="40000"/>
                    </a:prstClr>
                  </a:outerShdw>
                </a:effectLst>
              </a:rPr>
              <a:t>Διορθώσεις για μη ΚΣ</a:t>
            </a:r>
          </a:p>
          <a:p>
            <a:pPr marL="285750" indent="-285750">
              <a:buFont typeface="Arial"/>
              <a:buChar char="•"/>
            </a:pPr>
            <a:r>
              <a:rPr lang="en-US" sz="1100" dirty="0">
                <a:effectLst>
                  <a:outerShdw blurRad="50800" dist="38100" dir="2700000" algn="tl" rotWithShape="0">
                    <a:prstClr val="black">
                      <a:alpha val="40000"/>
                    </a:prstClr>
                  </a:outerShdw>
                </a:effectLst>
              </a:rPr>
              <a:t>Homework</a:t>
            </a:r>
            <a:r>
              <a:rPr lang="el-GR" sz="1100" dirty="0">
                <a:effectLst>
                  <a:outerShdw blurRad="50800" dist="38100" dir="2700000" algn="tl" rotWithShape="0">
                    <a:prstClr val="black">
                      <a:alpha val="40000"/>
                    </a:prstClr>
                  </a:outerShdw>
                </a:effectLst>
              </a:rPr>
              <a:t> </a:t>
            </a:r>
            <a:endParaRPr lang="en-US" sz="1100" dirty="0">
              <a:effectLst>
                <a:outerShdw blurRad="50800" dist="38100" dir="2700000" algn="tl" rotWithShape="0">
                  <a:prstClr val="black">
                    <a:alpha val="40000"/>
                  </a:prstClr>
                </a:outerShdw>
              </a:effectLst>
            </a:endParaRPr>
          </a:p>
        </p:txBody>
      </p:sp>
      <p:graphicFrame>
        <p:nvGraphicFramePr>
          <p:cNvPr id="4" name="Content Placeholder 3">
            <a:extLst>
              <a:ext uri="{FF2B5EF4-FFF2-40B4-BE49-F238E27FC236}">
                <a16:creationId xmlns:a16="http://schemas.microsoft.com/office/drawing/2014/main" id="{DE16E520-90F1-797D-B71F-29F95B51306F}"/>
              </a:ext>
            </a:extLst>
          </p:cNvPr>
          <p:cNvGraphicFramePr>
            <a:graphicFrameLocks/>
          </p:cNvGraphicFramePr>
          <p:nvPr>
            <p:extLst>
              <p:ext uri="{D42A27DB-BD31-4B8C-83A1-F6EECF244321}">
                <p14:modId xmlns:p14="http://schemas.microsoft.com/office/powerpoint/2010/main" val="2299824406"/>
              </p:ext>
            </p:extLst>
          </p:nvPr>
        </p:nvGraphicFramePr>
        <p:xfrm>
          <a:off x="173396" y="1299404"/>
          <a:ext cx="8592917" cy="54433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A56BB1A2-649B-1947-89F1-57C3B2BA7300}"/>
              </a:ext>
            </a:extLst>
          </p:cNvPr>
          <p:cNvSpPr>
            <a:spLocks noGrp="1"/>
          </p:cNvSpPr>
          <p:nvPr>
            <p:ph type="title"/>
          </p:nvPr>
        </p:nvSpPr>
        <p:spPr/>
        <p:txBody>
          <a:bodyPr>
            <a:normAutofit/>
          </a:bodyPr>
          <a:lstStyle/>
          <a:p>
            <a:pPr lvl="0">
              <a:buFont typeface="+mj-lt"/>
              <a:buNone/>
            </a:pPr>
            <a:r>
              <a:rPr lang="en-US" sz="4000" dirty="0">
                <a:solidFill>
                  <a:srgbClr val="FF0000"/>
                </a:solidFill>
              </a:rPr>
              <a:t>V</a:t>
            </a:r>
            <a:r>
              <a:rPr lang="en-US" sz="4000" baseline="-25000" dirty="0">
                <a:solidFill>
                  <a:srgbClr val="FF0000"/>
                </a:solidFill>
              </a:rPr>
              <a:t>o</a:t>
            </a:r>
            <a:r>
              <a:rPr lang="en-US" sz="4000" dirty="0">
                <a:solidFill>
                  <a:srgbClr val="FF0000"/>
                </a:solidFill>
              </a:rPr>
              <a:t> 900 m/sec</a:t>
            </a:r>
            <a:endParaRPr lang="en-US" sz="4000" baseline="-25000" dirty="0">
              <a:solidFill>
                <a:srgbClr val="FF0000"/>
              </a:solidFill>
            </a:endParaRPr>
          </a:p>
        </p:txBody>
      </p:sp>
      <p:pic>
        <p:nvPicPr>
          <p:cNvPr id="6" name="Picture 5">
            <a:extLst>
              <a:ext uri="{FF2B5EF4-FFF2-40B4-BE49-F238E27FC236}">
                <a16:creationId xmlns:a16="http://schemas.microsoft.com/office/drawing/2014/main" id="{E9F2C2C0-4F65-5040-AFA5-BB7A6AD2ECBB}"/>
              </a:ext>
            </a:extLst>
          </p:cNvPr>
          <p:cNvPicPr>
            <a:picLocks noChangeAspect="1"/>
          </p:cNvPicPr>
          <p:nvPr/>
        </p:nvPicPr>
        <p:blipFill>
          <a:blip r:embed="rId8"/>
          <a:stretch>
            <a:fillRect/>
          </a:stretch>
        </p:blipFill>
        <p:spPr>
          <a:xfrm>
            <a:off x="838200" y="1443741"/>
            <a:ext cx="7785101" cy="4878607"/>
          </a:xfrm>
          <a:prstGeom prst="rect">
            <a:avLst/>
          </a:prstGeom>
          <a:solidFill>
            <a:schemeClr val="bg1"/>
          </a:solidFill>
          <a:ln>
            <a:solidFill>
              <a:schemeClr val="tx1">
                <a:alpha val="30000"/>
              </a:schemeClr>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6229DE33-3466-9B4B-B55C-EB9934360953}"/>
              </a:ext>
            </a:extLst>
          </p:cNvPr>
          <p:cNvSpPr txBox="1"/>
          <p:nvPr/>
        </p:nvSpPr>
        <p:spPr>
          <a:xfrm>
            <a:off x="2297620" y="6322349"/>
            <a:ext cx="5095320" cy="276999"/>
          </a:xfrm>
          <a:prstGeom prst="rect">
            <a:avLst/>
          </a:prstGeom>
          <a:noFill/>
        </p:spPr>
        <p:txBody>
          <a:bodyPr wrap="square" rtlCol="0">
            <a:spAutoFit/>
          </a:bodyPr>
          <a:lstStyle/>
          <a:p>
            <a:r>
              <a:rPr lang="en-US" sz="1200" i="1" dirty="0"/>
              <a:t>*</a:t>
            </a:r>
            <a:r>
              <a:rPr lang="el-GR" sz="1200" i="1" dirty="0"/>
              <a:t>Εικόνα από την σελίδα 1 των πινάκων βολής επιφανείας του ΠΒ </a:t>
            </a:r>
            <a:r>
              <a:rPr lang="en-US" sz="1200" i="1" dirty="0"/>
              <a:t>OTOMELARA</a:t>
            </a:r>
          </a:p>
        </p:txBody>
      </p:sp>
      <p:sp>
        <p:nvSpPr>
          <p:cNvPr id="8" name="Right Arrow 7">
            <a:extLst>
              <a:ext uri="{FF2B5EF4-FFF2-40B4-BE49-F238E27FC236}">
                <a16:creationId xmlns:a16="http://schemas.microsoft.com/office/drawing/2014/main" id="{4EB81FCC-E224-1A4F-8E53-D79D18C5B0E3}"/>
              </a:ext>
            </a:extLst>
          </p:cNvPr>
          <p:cNvSpPr/>
          <p:nvPr/>
        </p:nvSpPr>
        <p:spPr>
          <a:xfrm rot="7436309">
            <a:off x="7432539" y="4510178"/>
            <a:ext cx="1770355" cy="197798"/>
          </a:xfrm>
          <a:prstGeom prst="rightArrow">
            <a:avLst/>
          </a:prstGeom>
          <a:solidFill>
            <a:srgbClr val="FF0000"/>
          </a:solidFill>
          <a:ln>
            <a:solidFill>
              <a:schemeClr val="tx1">
                <a:alpha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CAD5483-5EB2-3847-9B77-C0DC93C2165A}"/>
              </a:ext>
            </a:extLst>
          </p:cNvPr>
          <p:cNvSpPr txBox="1"/>
          <p:nvPr/>
        </p:nvSpPr>
        <p:spPr>
          <a:xfrm>
            <a:off x="8843126" y="3031117"/>
            <a:ext cx="1734061" cy="3293209"/>
          </a:xfrm>
          <a:prstGeom prst="rect">
            <a:avLst/>
          </a:prstGeom>
          <a:solidFill>
            <a:schemeClr val="bg1">
              <a:lumMod val="95000"/>
            </a:schemeClr>
          </a:solidFill>
          <a:ln>
            <a:solidFill>
              <a:schemeClr val="tx1">
                <a:alpha val="30000"/>
              </a:schemeClr>
            </a:solidFill>
          </a:ln>
          <a:effectLst>
            <a:outerShdw blurRad="50800" dist="38100" dir="2700000" algn="tl" rotWithShape="0">
              <a:prstClr val="black">
                <a:alpha val="40000"/>
              </a:prstClr>
            </a:outerShdw>
          </a:effectLst>
        </p:spPr>
        <p:txBody>
          <a:bodyPr wrap="square" rtlCol="0">
            <a:spAutoFit/>
          </a:bodyPr>
          <a:lstStyle/>
          <a:p>
            <a:r>
              <a:rPr lang="en-US" sz="1600" i="1" dirty="0" err="1">
                <a:latin typeface="+mj-lt"/>
              </a:rPr>
              <a:t>Έ</a:t>
            </a:r>
            <a:r>
              <a:rPr lang="el-GR" sz="1600" i="1" dirty="0">
                <a:latin typeface="+mj-lt"/>
              </a:rPr>
              <a:t>χει ιδιαίτερη σημασία διότι, όταν υπολογίσουμε ή μετρήσουμε την </a:t>
            </a:r>
            <a:r>
              <a:rPr lang="en-US" sz="1600" i="1" dirty="0" err="1">
                <a:latin typeface="+mj-lt"/>
              </a:rPr>
              <a:t>v</a:t>
            </a:r>
            <a:r>
              <a:rPr lang="en-US" sz="1600" i="1" baseline="-25000" dirty="0" err="1">
                <a:latin typeface="+mj-lt"/>
              </a:rPr>
              <a:t>o</a:t>
            </a:r>
            <a:r>
              <a:rPr lang="en-US" sz="1600" i="1" dirty="0">
                <a:latin typeface="+mj-lt"/>
              </a:rPr>
              <a:t>  </a:t>
            </a:r>
            <a:r>
              <a:rPr lang="el-GR" sz="1600" i="1" dirty="0">
                <a:latin typeface="+mj-lt"/>
              </a:rPr>
              <a:t>του βλήματος μας από την κάννη, θα πρέπει να προβούμε σε διορθώσεις (εν προκειμένω από τις στήλες 2 και 3 του πίνακα </a:t>
            </a:r>
            <a:r>
              <a:rPr lang="en-US" sz="1600" i="1" dirty="0">
                <a:latin typeface="+mj-lt"/>
              </a:rPr>
              <a:t>F (II)</a:t>
            </a:r>
            <a:r>
              <a:rPr lang="el-GR" sz="1600" i="1" dirty="0">
                <a:latin typeface="+mj-lt"/>
              </a:rPr>
              <a:t>  </a:t>
            </a:r>
            <a:endParaRPr lang="en-US" sz="1600" i="1" dirty="0">
              <a:latin typeface="+mj-lt"/>
            </a:endParaRPr>
          </a:p>
        </p:txBody>
      </p:sp>
      <p:sp>
        <p:nvSpPr>
          <p:cNvPr id="10" name="Rectangle 9">
            <a:extLst>
              <a:ext uri="{FF2B5EF4-FFF2-40B4-BE49-F238E27FC236}">
                <a16:creationId xmlns:a16="http://schemas.microsoft.com/office/drawing/2014/main" id="{1E0A54EA-34A0-3C48-91F7-04DE6E47DBF3}"/>
              </a:ext>
            </a:extLst>
          </p:cNvPr>
          <p:cNvSpPr/>
          <p:nvPr/>
        </p:nvSpPr>
        <p:spPr>
          <a:xfrm>
            <a:off x="1219201" y="5351354"/>
            <a:ext cx="7310602" cy="439846"/>
          </a:xfrm>
          <a:prstGeom prst="rect">
            <a:avLst/>
          </a:prstGeom>
          <a:solidFill>
            <a:srgbClr val="FF0000">
              <a:alpha val="30000"/>
            </a:srgbClr>
          </a:solidFill>
          <a:ln>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08882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9C4DD4-BE53-B017-FFE8-80D08A25D7B9}"/>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100" dirty="0">
                <a:solidFill>
                  <a:schemeClr val="bg1"/>
                </a:solidFill>
                <a:effectLst>
                  <a:outerShdw blurRad="50800" dist="38100" dir="2700000" algn="tl" rotWithShape="0">
                    <a:prstClr val="black">
                      <a:alpha val="40000"/>
                    </a:prstClr>
                  </a:outerShdw>
                </a:effectLst>
              </a:rPr>
              <a:t>Εισαγωγή</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Έννοια και χρησιμότητα</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Γεωμετρία  βολής</a:t>
            </a:r>
            <a:endParaRPr lang="en-US" sz="1100" dirty="0">
              <a:solidFill>
                <a:schemeClr val="bg1"/>
              </a:solidFill>
              <a:effectLst>
                <a:outerShdw blurRad="50800" dist="38100" dir="2700000" algn="tl" rotWithShape="0">
                  <a:prstClr val="black">
                    <a:alpha val="40000"/>
                  </a:prstClr>
                </a:outerShdw>
              </a:effectLst>
            </a:endParaRP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Intrinsic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Initial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Terminal elements</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a:effectLst>
                  <a:outerShdw blurRad="50800" dist="38100" dir="2700000" algn="tl" rotWithShape="0">
                    <a:prstClr val="black">
                      <a:alpha val="40000"/>
                    </a:prstClr>
                  </a:outerShdw>
                </a:effectLst>
              </a:rPr>
              <a:t>Αρχές σχεδίασης</a:t>
            </a:r>
          </a:p>
          <a:p>
            <a:pPr marL="285750" indent="-285750">
              <a:buFont typeface="Arial"/>
              <a:buChar char="•"/>
            </a:pPr>
            <a:r>
              <a:rPr lang="el-GR" sz="1100" dirty="0">
                <a:effectLst>
                  <a:outerShdw blurRad="50800" dist="38100" dir="2700000" algn="tl" rotWithShape="0">
                    <a:prstClr val="black">
                      <a:alpha val="40000"/>
                    </a:prstClr>
                  </a:outerShdw>
                </a:effectLst>
              </a:rPr>
              <a:t>Δομή</a:t>
            </a:r>
          </a:p>
          <a:p>
            <a:pPr marL="285750" indent="-285750">
              <a:buFont typeface="Arial"/>
              <a:buChar char="•"/>
            </a:pPr>
            <a:r>
              <a:rPr lang="el-GR" sz="1100" dirty="0">
                <a:solidFill>
                  <a:srgbClr val="FF0000"/>
                </a:solidFill>
                <a:effectLst>
                  <a:outerShdw blurRad="50800" dist="38100" dir="2700000" algn="tl" rotWithShape="0">
                    <a:prstClr val="black">
                      <a:alpha val="40000"/>
                    </a:prstClr>
                  </a:outerShdw>
                </a:effectLst>
              </a:rPr>
              <a:t>Παραδοχές</a:t>
            </a:r>
          </a:p>
          <a:p>
            <a:pPr marL="285750" indent="-285750">
              <a:buFont typeface="Arial"/>
              <a:buChar char="•"/>
            </a:pPr>
            <a:r>
              <a:rPr lang="el-GR" sz="1100" dirty="0">
                <a:effectLst>
                  <a:outerShdw blurRad="50800" dist="38100" dir="2700000" algn="tl" rotWithShape="0">
                    <a:prstClr val="black">
                      <a:alpha val="40000"/>
                    </a:prstClr>
                  </a:outerShdw>
                </a:effectLst>
              </a:rPr>
              <a:t>Διορθώσεις για μη ΚΣ</a:t>
            </a:r>
          </a:p>
          <a:p>
            <a:pPr marL="285750" indent="-285750">
              <a:buFont typeface="Arial"/>
              <a:buChar char="•"/>
            </a:pPr>
            <a:r>
              <a:rPr lang="en-US" sz="1100" dirty="0">
                <a:effectLst>
                  <a:outerShdw blurRad="50800" dist="38100" dir="2700000" algn="tl" rotWithShape="0">
                    <a:prstClr val="black">
                      <a:alpha val="40000"/>
                    </a:prstClr>
                  </a:outerShdw>
                </a:effectLst>
              </a:rPr>
              <a:t>Homework</a:t>
            </a:r>
            <a:r>
              <a:rPr lang="el-GR" sz="1100" dirty="0">
                <a:effectLst>
                  <a:outerShdw blurRad="50800" dist="38100" dir="2700000" algn="tl" rotWithShape="0">
                    <a:prstClr val="black">
                      <a:alpha val="40000"/>
                    </a:prstClr>
                  </a:outerShdw>
                </a:effectLst>
              </a:rPr>
              <a:t> </a:t>
            </a:r>
            <a:endParaRPr lang="en-US" sz="1100" dirty="0">
              <a:effectLst>
                <a:outerShdw blurRad="50800" dist="38100" dir="2700000" algn="tl" rotWithShape="0">
                  <a:prstClr val="black">
                    <a:alpha val="40000"/>
                  </a:prstClr>
                </a:outerShdw>
              </a:effectLst>
            </a:endParaRPr>
          </a:p>
        </p:txBody>
      </p:sp>
      <p:graphicFrame>
        <p:nvGraphicFramePr>
          <p:cNvPr id="4" name="Content Placeholder 3">
            <a:extLst>
              <a:ext uri="{FF2B5EF4-FFF2-40B4-BE49-F238E27FC236}">
                <a16:creationId xmlns:a16="http://schemas.microsoft.com/office/drawing/2014/main" id="{3904B87D-BE4C-F8A0-B795-2D9D6F0EC42C}"/>
              </a:ext>
            </a:extLst>
          </p:cNvPr>
          <p:cNvGraphicFramePr>
            <a:graphicFrameLocks/>
          </p:cNvGraphicFramePr>
          <p:nvPr>
            <p:extLst>
              <p:ext uri="{D42A27DB-BD31-4B8C-83A1-F6EECF244321}">
                <p14:modId xmlns:p14="http://schemas.microsoft.com/office/powerpoint/2010/main" val="1053013687"/>
              </p:ext>
            </p:extLst>
          </p:nvPr>
        </p:nvGraphicFramePr>
        <p:xfrm>
          <a:off x="173396" y="1299404"/>
          <a:ext cx="8592917" cy="54433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a:extLst>
              <a:ext uri="{FF2B5EF4-FFF2-40B4-BE49-F238E27FC236}">
                <a16:creationId xmlns:a16="http://schemas.microsoft.com/office/drawing/2014/main" id="{5113B638-C508-6609-05BA-88B9B1055380}"/>
              </a:ext>
            </a:extLst>
          </p:cNvPr>
          <p:cNvPicPr>
            <a:picLocks noChangeAspect="1"/>
          </p:cNvPicPr>
          <p:nvPr/>
        </p:nvPicPr>
        <p:blipFill>
          <a:blip r:embed="rId7"/>
          <a:stretch>
            <a:fillRect/>
          </a:stretch>
        </p:blipFill>
        <p:spPr>
          <a:xfrm>
            <a:off x="838200" y="1443741"/>
            <a:ext cx="7785101" cy="4878607"/>
          </a:xfrm>
          <a:prstGeom prst="rect">
            <a:avLst/>
          </a:prstGeom>
          <a:solidFill>
            <a:schemeClr val="bg1"/>
          </a:solidFill>
          <a:ln>
            <a:solidFill>
              <a:schemeClr val="tx1">
                <a:alpha val="30000"/>
              </a:schemeClr>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A56BB1A2-649B-1947-89F1-57C3B2BA7300}"/>
              </a:ext>
            </a:extLst>
          </p:cNvPr>
          <p:cNvSpPr>
            <a:spLocks noGrp="1"/>
          </p:cNvSpPr>
          <p:nvPr>
            <p:ph type="title"/>
          </p:nvPr>
        </p:nvSpPr>
        <p:spPr/>
        <p:txBody>
          <a:bodyPr>
            <a:normAutofit/>
          </a:bodyPr>
          <a:lstStyle/>
          <a:p>
            <a:pPr lvl="0">
              <a:buFont typeface="+mj-lt"/>
              <a:buNone/>
            </a:pPr>
            <a:r>
              <a:rPr lang="el-GR" sz="4000" dirty="0">
                <a:solidFill>
                  <a:srgbClr val="FF0000"/>
                </a:solidFill>
              </a:rPr>
              <a:t>Μάζα βλήματος 6.3 </a:t>
            </a:r>
            <a:r>
              <a:rPr lang="en-US" sz="4000" dirty="0" err="1">
                <a:solidFill>
                  <a:srgbClr val="FF0000"/>
                </a:solidFill>
              </a:rPr>
              <a:t>kgr</a:t>
            </a:r>
            <a:endParaRPr lang="en-US" sz="4000" dirty="0">
              <a:solidFill>
                <a:srgbClr val="FF0000"/>
              </a:solidFill>
            </a:endParaRPr>
          </a:p>
        </p:txBody>
      </p:sp>
      <p:sp>
        <p:nvSpPr>
          <p:cNvPr id="6" name="TextBox 5">
            <a:extLst>
              <a:ext uri="{FF2B5EF4-FFF2-40B4-BE49-F238E27FC236}">
                <a16:creationId xmlns:a16="http://schemas.microsoft.com/office/drawing/2014/main" id="{64E51263-FE72-D74A-9F4F-7A54B9B9985F}"/>
              </a:ext>
            </a:extLst>
          </p:cNvPr>
          <p:cNvSpPr txBox="1"/>
          <p:nvPr/>
        </p:nvSpPr>
        <p:spPr>
          <a:xfrm>
            <a:off x="8827922" y="2536696"/>
            <a:ext cx="1734061" cy="3785652"/>
          </a:xfrm>
          <a:prstGeom prst="rect">
            <a:avLst/>
          </a:prstGeom>
          <a:solidFill>
            <a:schemeClr val="bg1">
              <a:lumMod val="95000"/>
            </a:schemeClr>
          </a:solidFill>
          <a:ln>
            <a:solidFill>
              <a:schemeClr val="tx1">
                <a:alpha val="30000"/>
              </a:schemeClr>
            </a:solidFill>
          </a:ln>
          <a:effectLst>
            <a:outerShdw blurRad="50800" dist="38100" dir="2700000" algn="tl" rotWithShape="0">
              <a:prstClr val="black">
                <a:alpha val="40000"/>
              </a:prstClr>
            </a:outerShdw>
          </a:effectLst>
        </p:spPr>
        <p:txBody>
          <a:bodyPr wrap="square" rtlCol="0">
            <a:spAutoFit/>
          </a:bodyPr>
          <a:lstStyle/>
          <a:p>
            <a:r>
              <a:rPr lang="en-US" sz="1600" i="1" dirty="0" err="1">
                <a:latin typeface="+mj-lt"/>
              </a:rPr>
              <a:t>Έ</a:t>
            </a:r>
            <a:r>
              <a:rPr lang="el-GR" sz="1600" i="1" dirty="0">
                <a:latin typeface="+mj-lt"/>
              </a:rPr>
              <a:t>χει ιδιαίτερη σημασία διότι αναλόγως του τύπους τους (συνδυασμός κεφαλής μάχης και Π/Σ) τα βλήματα του φόρτου μας δεν έχουν το ίδιο βάρος. Πώς μπορούμε να αναγνωρίσουμε αμέσως, οπτικά, το βάρος ενός βλήματος</a:t>
            </a:r>
            <a:r>
              <a:rPr lang="en-US" sz="1600" i="1" dirty="0">
                <a:latin typeface="+mj-lt"/>
              </a:rPr>
              <a:t>;</a:t>
            </a:r>
            <a:r>
              <a:rPr lang="el-GR" sz="1600" i="1" dirty="0">
                <a:latin typeface="+mj-lt"/>
              </a:rPr>
              <a:t>  </a:t>
            </a:r>
            <a:endParaRPr lang="en-US" sz="1600" i="1" dirty="0">
              <a:latin typeface="+mj-lt"/>
            </a:endParaRPr>
          </a:p>
        </p:txBody>
      </p:sp>
      <p:sp>
        <p:nvSpPr>
          <p:cNvPr id="10" name="Right Arrow 9">
            <a:extLst>
              <a:ext uri="{FF2B5EF4-FFF2-40B4-BE49-F238E27FC236}">
                <a16:creationId xmlns:a16="http://schemas.microsoft.com/office/drawing/2014/main" id="{0BA23774-8679-C143-B1C3-918468EF5645}"/>
              </a:ext>
            </a:extLst>
          </p:cNvPr>
          <p:cNvSpPr/>
          <p:nvPr/>
        </p:nvSpPr>
        <p:spPr>
          <a:xfrm rot="7436309">
            <a:off x="7055177" y="4707016"/>
            <a:ext cx="2249775" cy="207008"/>
          </a:xfrm>
          <a:prstGeom prst="rightArrow">
            <a:avLst/>
          </a:prstGeom>
          <a:solidFill>
            <a:srgbClr val="FF0000"/>
          </a:solidFill>
          <a:ln>
            <a:solidFill>
              <a:schemeClr val="tx1">
                <a:alpha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03BA434-2F32-C947-BB0B-0FB3AE473855}"/>
              </a:ext>
            </a:extLst>
          </p:cNvPr>
          <p:cNvSpPr/>
          <p:nvPr/>
        </p:nvSpPr>
        <p:spPr>
          <a:xfrm>
            <a:off x="5380383" y="5801556"/>
            <a:ext cx="2024174" cy="267940"/>
          </a:xfrm>
          <a:prstGeom prst="rect">
            <a:avLst/>
          </a:prstGeom>
          <a:solidFill>
            <a:srgbClr val="FF0000">
              <a:alpha val="30000"/>
            </a:srgbClr>
          </a:solidFill>
          <a:ln>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57531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51FAE512-6C5E-854E-9D70-AB5C8DE93519}"/>
              </a:ext>
            </a:extLst>
          </p:cNvPr>
          <p:cNvPicPr>
            <a:picLocks noGrp="1" noChangeAspect="1"/>
          </p:cNvPicPr>
          <p:nvPr>
            <p:ph idx="1"/>
          </p:nvPr>
        </p:nvPicPr>
        <p:blipFill rotWithShape="1">
          <a:blip r:embed="rId2"/>
          <a:srcRect l="-5332" r="-5332"/>
          <a:stretch/>
        </p:blipFill>
        <p:spPr>
          <a:xfrm>
            <a:off x="1007165" y="1414353"/>
            <a:ext cx="9024730" cy="4963253"/>
          </a:xfrm>
          <a:prstGeom prst="rect">
            <a:avLst/>
          </a:prstGeom>
        </p:spPr>
      </p:pic>
      <p:sp>
        <p:nvSpPr>
          <p:cNvPr id="2" name="Title 1"/>
          <p:cNvSpPr>
            <a:spLocks noGrp="1"/>
          </p:cNvSpPr>
          <p:nvPr>
            <p:ph type="title"/>
          </p:nvPr>
        </p:nvSpPr>
        <p:spPr/>
        <p:txBody>
          <a:bodyPr/>
          <a:lstStyle/>
          <a:p>
            <a:r>
              <a:rPr lang="en-US" dirty="0"/>
              <a:t>Projectile Markings</a:t>
            </a:r>
          </a:p>
        </p:txBody>
      </p:sp>
      <p:sp>
        <p:nvSpPr>
          <p:cNvPr id="3" name="Oval 2">
            <a:extLst>
              <a:ext uri="{FF2B5EF4-FFF2-40B4-BE49-F238E27FC236}">
                <a16:creationId xmlns:a16="http://schemas.microsoft.com/office/drawing/2014/main" id="{A7066016-81FF-6740-844A-12EA6DE5D30A}"/>
              </a:ext>
            </a:extLst>
          </p:cNvPr>
          <p:cNvSpPr/>
          <p:nvPr/>
        </p:nvSpPr>
        <p:spPr>
          <a:xfrm>
            <a:off x="3336649" y="1966220"/>
            <a:ext cx="2331968" cy="381000"/>
          </a:xfrm>
          <a:prstGeom prst="ellipse">
            <a:avLst/>
          </a:prstGeom>
          <a:solidFill>
            <a:srgbClr val="FF0000">
              <a:alpha val="3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D23DDC8-2CA8-A9D5-8004-4A9CC4D03CD7}"/>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100" dirty="0">
                <a:solidFill>
                  <a:schemeClr val="bg1"/>
                </a:solidFill>
                <a:effectLst>
                  <a:outerShdw blurRad="50800" dist="38100" dir="2700000" algn="tl" rotWithShape="0">
                    <a:prstClr val="black">
                      <a:alpha val="40000"/>
                    </a:prstClr>
                  </a:outerShdw>
                </a:effectLst>
              </a:rPr>
              <a:t>Εισαγωγή</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Έννοια και χρησιμότητα</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Γεωμετρία  βολής</a:t>
            </a:r>
            <a:endParaRPr lang="en-US" sz="1100" dirty="0">
              <a:solidFill>
                <a:schemeClr val="bg1"/>
              </a:solidFill>
              <a:effectLst>
                <a:outerShdw blurRad="50800" dist="38100" dir="2700000" algn="tl" rotWithShape="0">
                  <a:prstClr val="black">
                    <a:alpha val="40000"/>
                  </a:prstClr>
                </a:outerShdw>
              </a:effectLst>
            </a:endParaRP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Intrinsic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Initial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Terminal elements</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a:effectLst>
                  <a:outerShdw blurRad="50800" dist="38100" dir="2700000" algn="tl" rotWithShape="0">
                    <a:prstClr val="black">
                      <a:alpha val="40000"/>
                    </a:prstClr>
                  </a:outerShdw>
                </a:effectLst>
              </a:rPr>
              <a:t>Αρχές σχεδίασης</a:t>
            </a:r>
          </a:p>
          <a:p>
            <a:pPr marL="285750" indent="-285750">
              <a:buFont typeface="Arial"/>
              <a:buChar char="•"/>
            </a:pPr>
            <a:r>
              <a:rPr lang="el-GR" sz="1100" dirty="0">
                <a:effectLst>
                  <a:outerShdw blurRad="50800" dist="38100" dir="2700000" algn="tl" rotWithShape="0">
                    <a:prstClr val="black">
                      <a:alpha val="40000"/>
                    </a:prstClr>
                  </a:outerShdw>
                </a:effectLst>
              </a:rPr>
              <a:t>Δομή</a:t>
            </a:r>
          </a:p>
          <a:p>
            <a:pPr marL="285750" indent="-285750">
              <a:buFont typeface="Arial"/>
              <a:buChar char="•"/>
            </a:pPr>
            <a:r>
              <a:rPr lang="el-GR" sz="1100" dirty="0">
                <a:solidFill>
                  <a:srgbClr val="FF0000"/>
                </a:solidFill>
                <a:effectLst>
                  <a:outerShdw blurRad="50800" dist="38100" dir="2700000" algn="tl" rotWithShape="0">
                    <a:prstClr val="black">
                      <a:alpha val="40000"/>
                    </a:prstClr>
                  </a:outerShdw>
                </a:effectLst>
              </a:rPr>
              <a:t>Παραδοχές</a:t>
            </a:r>
          </a:p>
          <a:p>
            <a:pPr marL="285750" indent="-285750">
              <a:buFont typeface="Arial"/>
              <a:buChar char="•"/>
            </a:pPr>
            <a:r>
              <a:rPr lang="el-GR" sz="1100" dirty="0">
                <a:effectLst>
                  <a:outerShdw blurRad="50800" dist="38100" dir="2700000" algn="tl" rotWithShape="0">
                    <a:prstClr val="black">
                      <a:alpha val="40000"/>
                    </a:prstClr>
                  </a:outerShdw>
                </a:effectLst>
              </a:rPr>
              <a:t>Διορθώσεις για μη ΚΣ</a:t>
            </a:r>
          </a:p>
          <a:p>
            <a:pPr marL="285750" indent="-285750">
              <a:buFont typeface="Arial"/>
              <a:buChar char="•"/>
            </a:pPr>
            <a:r>
              <a:rPr lang="en-US" sz="1100" dirty="0">
                <a:effectLst>
                  <a:outerShdw blurRad="50800" dist="38100" dir="2700000" algn="tl" rotWithShape="0">
                    <a:prstClr val="black">
                      <a:alpha val="40000"/>
                    </a:prstClr>
                  </a:outerShdw>
                </a:effectLst>
              </a:rPr>
              <a:t>Homework</a:t>
            </a:r>
            <a:r>
              <a:rPr lang="el-GR" sz="1100" dirty="0">
                <a:effectLst>
                  <a:outerShdw blurRad="50800" dist="38100" dir="2700000" algn="tl" rotWithShape="0">
                    <a:prstClr val="black">
                      <a:alpha val="40000"/>
                    </a:prstClr>
                  </a:outerShdw>
                </a:effectLst>
              </a:rPr>
              <a:t> </a:t>
            </a:r>
            <a:endParaRPr lang="en-US" sz="1100"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4016601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descr="Symbolic-Picture-Munition-155mm.jpg">
            <a:extLst>
              <a:ext uri="{FF2B5EF4-FFF2-40B4-BE49-F238E27FC236}">
                <a16:creationId xmlns:a16="http://schemas.microsoft.com/office/drawing/2014/main" id="{D1BF7B6A-AB91-9A4C-8D13-BFE83B25839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5671" b="17287"/>
          <a:stretch/>
        </p:blipFill>
        <p:spPr>
          <a:xfrm>
            <a:off x="0" y="0"/>
            <a:ext cx="10344150" cy="6858000"/>
          </a:xfrm>
        </p:spPr>
      </p:pic>
      <p:sp>
        <p:nvSpPr>
          <p:cNvPr id="3" name="Rectangle 2">
            <a:extLst>
              <a:ext uri="{FF2B5EF4-FFF2-40B4-BE49-F238E27FC236}">
                <a16:creationId xmlns:a16="http://schemas.microsoft.com/office/drawing/2014/main" id="{0CC2F62B-35F5-8940-7C4F-AB09D30A77B3}"/>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100" dirty="0">
                <a:solidFill>
                  <a:schemeClr val="bg1"/>
                </a:solidFill>
                <a:effectLst>
                  <a:outerShdw blurRad="50800" dist="38100" dir="2700000" algn="tl" rotWithShape="0">
                    <a:prstClr val="black">
                      <a:alpha val="40000"/>
                    </a:prstClr>
                  </a:outerShdw>
                </a:effectLst>
              </a:rPr>
              <a:t>Εισαγωγή</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Έννοια και χρησιμότητα</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Γεωμετρία  βολής</a:t>
            </a:r>
            <a:endParaRPr lang="en-US" sz="1100" dirty="0">
              <a:solidFill>
                <a:schemeClr val="bg1"/>
              </a:solidFill>
              <a:effectLst>
                <a:outerShdw blurRad="50800" dist="38100" dir="2700000" algn="tl" rotWithShape="0">
                  <a:prstClr val="black">
                    <a:alpha val="40000"/>
                  </a:prstClr>
                </a:outerShdw>
              </a:effectLst>
            </a:endParaRP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Intrinsic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Initial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Terminal elements</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a:effectLst>
                  <a:outerShdw blurRad="50800" dist="38100" dir="2700000" algn="tl" rotWithShape="0">
                    <a:prstClr val="black">
                      <a:alpha val="40000"/>
                    </a:prstClr>
                  </a:outerShdw>
                </a:effectLst>
              </a:rPr>
              <a:t>Αρχές σχεδίασης</a:t>
            </a:r>
          </a:p>
          <a:p>
            <a:pPr marL="285750" indent="-285750">
              <a:buFont typeface="Arial"/>
              <a:buChar char="•"/>
            </a:pPr>
            <a:r>
              <a:rPr lang="el-GR" sz="1100" dirty="0">
                <a:effectLst>
                  <a:outerShdw blurRad="50800" dist="38100" dir="2700000" algn="tl" rotWithShape="0">
                    <a:prstClr val="black">
                      <a:alpha val="40000"/>
                    </a:prstClr>
                  </a:outerShdw>
                </a:effectLst>
              </a:rPr>
              <a:t>Δομή</a:t>
            </a:r>
          </a:p>
          <a:p>
            <a:pPr marL="285750" indent="-285750">
              <a:buFont typeface="Arial"/>
              <a:buChar char="•"/>
            </a:pPr>
            <a:r>
              <a:rPr lang="el-GR" sz="1100" dirty="0">
                <a:solidFill>
                  <a:srgbClr val="FF0000"/>
                </a:solidFill>
                <a:effectLst>
                  <a:outerShdw blurRad="50800" dist="38100" dir="2700000" algn="tl" rotWithShape="0">
                    <a:prstClr val="black">
                      <a:alpha val="40000"/>
                    </a:prstClr>
                  </a:outerShdw>
                </a:effectLst>
              </a:rPr>
              <a:t>Παραδοχές</a:t>
            </a:r>
          </a:p>
          <a:p>
            <a:pPr marL="285750" indent="-285750">
              <a:buFont typeface="Arial"/>
              <a:buChar char="•"/>
            </a:pPr>
            <a:r>
              <a:rPr lang="el-GR" sz="1100" dirty="0">
                <a:effectLst>
                  <a:outerShdw blurRad="50800" dist="38100" dir="2700000" algn="tl" rotWithShape="0">
                    <a:prstClr val="black">
                      <a:alpha val="40000"/>
                    </a:prstClr>
                  </a:outerShdw>
                </a:effectLst>
              </a:rPr>
              <a:t>Διορθώσεις για μη ΚΣ</a:t>
            </a:r>
          </a:p>
          <a:p>
            <a:pPr marL="285750" indent="-285750">
              <a:buFont typeface="Arial"/>
              <a:buChar char="•"/>
            </a:pPr>
            <a:r>
              <a:rPr lang="en-US" sz="1100" dirty="0">
                <a:effectLst>
                  <a:outerShdw blurRad="50800" dist="38100" dir="2700000" algn="tl" rotWithShape="0">
                    <a:prstClr val="black">
                      <a:alpha val="40000"/>
                    </a:prstClr>
                  </a:outerShdw>
                </a:effectLst>
              </a:rPr>
              <a:t>Homework</a:t>
            </a:r>
            <a:r>
              <a:rPr lang="el-GR" sz="1100" dirty="0">
                <a:effectLst>
                  <a:outerShdw blurRad="50800" dist="38100" dir="2700000" algn="tl" rotWithShape="0">
                    <a:prstClr val="black">
                      <a:alpha val="40000"/>
                    </a:prstClr>
                  </a:outerShdw>
                </a:effectLst>
              </a:rPr>
              <a:t> </a:t>
            </a:r>
            <a:endParaRPr lang="en-US" sz="1100"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1756703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B89A67-CAD7-D6E8-6BCC-793082A1AF0F}"/>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100" dirty="0">
                <a:solidFill>
                  <a:schemeClr val="bg1"/>
                </a:solidFill>
                <a:effectLst>
                  <a:outerShdw blurRad="50800" dist="38100" dir="2700000" algn="tl" rotWithShape="0">
                    <a:prstClr val="black">
                      <a:alpha val="40000"/>
                    </a:prstClr>
                  </a:outerShdw>
                </a:effectLst>
              </a:rPr>
              <a:t>Εισαγωγή</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Έννοια και χρησιμότητα</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Γεωμετρία  βολής</a:t>
            </a:r>
            <a:endParaRPr lang="en-US" sz="1100" dirty="0">
              <a:solidFill>
                <a:schemeClr val="bg1"/>
              </a:solidFill>
              <a:effectLst>
                <a:outerShdw blurRad="50800" dist="38100" dir="2700000" algn="tl" rotWithShape="0">
                  <a:prstClr val="black">
                    <a:alpha val="40000"/>
                  </a:prstClr>
                </a:outerShdw>
              </a:effectLst>
            </a:endParaRP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Intrinsic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Initial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Terminal elements</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a:effectLst>
                  <a:outerShdw blurRad="50800" dist="38100" dir="2700000" algn="tl" rotWithShape="0">
                    <a:prstClr val="black">
                      <a:alpha val="40000"/>
                    </a:prstClr>
                  </a:outerShdw>
                </a:effectLst>
              </a:rPr>
              <a:t>Αρχές σχεδίασης</a:t>
            </a:r>
          </a:p>
          <a:p>
            <a:pPr marL="285750" indent="-285750">
              <a:buFont typeface="Arial"/>
              <a:buChar char="•"/>
            </a:pPr>
            <a:r>
              <a:rPr lang="el-GR" sz="1100" dirty="0">
                <a:effectLst>
                  <a:outerShdw blurRad="50800" dist="38100" dir="2700000" algn="tl" rotWithShape="0">
                    <a:prstClr val="black">
                      <a:alpha val="40000"/>
                    </a:prstClr>
                  </a:outerShdw>
                </a:effectLst>
              </a:rPr>
              <a:t>Δομή</a:t>
            </a:r>
          </a:p>
          <a:p>
            <a:pPr marL="285750" indent="-285750">
              <a:buFont typeface="Arial"/>
              <a:buChar char="•"/>
            </a:pPr>
            <a:r>
              <a:rPr lang="el-GR" sz="1100" dirty="0">
                <a:solidFill>
                  <a:srgbClr val="FF0000"/>
                </a:solidFill>
                <a:effectLst>
                  <a:outerShdw blurRad="50800" dist="38100" dir="2700000" algn="tl" rotWithShape="0">
                    <a:prstClr val="black">
                      <a:alpha val="40000"/>
                    </a:prstClr>
                  </a:outerShdw>
                </a:effectLst>
              </a:rPr>
              <a:t>Παραδοχές</a:t>
            </a:r>
          </a:p>
          <a:p>
            <a:pPr marL="285750" indent="-285750">
              <a:buFont typeface="Arial"/>
              <a:buChar char="•"/>
            </a:pPr>
            <a:r>
              <a:rPr lang="el-GR" sz="1100" dirty="0">
                <a:effectLst>
                  <a:outerShdw blurRad="50800" dist="38100" dir="2700000" algn="tl" rotWithShape="0">
                    <a:prstClr val="black">
                      <a:alpha val="40000"/>
                    </a:prstClr>
                  </a:outerShdw>
                </a:effectLst>
              </a:rPr>
              <a:t>Διορθώσεις για μη ΚΣ</a:t>
            </a:r>
          </a:p>
          <a:p>
            <a:pPr marL="285750" indent="-285750">
              <a:buFont typeface="Arial"/>
              <a:buChar char="•"/>
            </a:pPr>
            <a:r>
              <a:rPr lang="en-US" sz="1100" dirty="0">
                <a:effectLst>
                  <a:outerShdw blurRad="50800" dist="38100" dir="2700000" algn="tl" rotWithShape="0">
                    <a:prstClr val="black">
                      <a:alpha val="40000"/>
                    </a:prstClr>
                  </a:outerShdw>
                </a:effectLst>
              </a:rPr>
              <a:t>Homework</a:t>
            </a:r>
            <a:r>
              <a:rPr lang="el-GR" sz="1100" dirty="0">
                <a:effectLst>
                  <a:outerShdw blurRad="50800" dist="38100" dir="2700000" algn="tl" rotWithShape="0">
                    <a:prstClr val="black">
                      <a:alpha val="40000"/>
                    </a:prstClr>
                  </a:outerShdw>
                </a:effectLst>
              </a:rPr>
              <a:t> </a:t>
            </a:r>
            <a:endParaRPr lang="en-US" sz="1100" dirty="0">
              <a:effectLst>
                <a:outerShdw blurRad="50800" dist="38100" dir="2700000" algn="tl" rotWithShape="0">
                  <a:prstClr val="black">
                    <a:alpha val="40000"/>
                  </a:prstClr>
                </a:outerShdw>
              </a:effectLst>
            </a:endParaRPr>
          </a:p>
        </p:txBody>
      </p:sp>
      <p:pic>
        <p:nvPicPr>
          <p:cNvPr id="5122" name="Picture 2">
            <a:extLst>
              <a:ext uri="{FF2B5EF4-FFF2-40B4-BE49-F238E27FC236}">
                <a16:creationId xmlns:a16="http://schemas.microsoft.com/office/drawing/2014/main" id="{CE6B2974-C9E7-9269-5670-85602155B2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3441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8900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E9BDCF2-A2D9-E906-738B-C8B243BB6114}"/>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100" dirty="0">
                <a:solidFill>
                  <a:schemeClr val="bg1"/>
                </a:solidFill>
                <a:effectLst>
                  <a:outerShdw blurRad="50800" dist="38100" dir="2700000" algn="tl" rotWithShape="0">
                    <a:prstClr val="black">
                      <a:alpha val="40000"/>
                    </a:prstClr>
                  </a:outerShdw>
                </a:effectLst>
              </a:rPr>
              <a:t>Εισαγωγή</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Έννοια και χρησιμότητα</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Γεωμετρία  βολής</a:t>
            </a:r>
            <a:endParaRPr lang="en-US" sz="1100" dirty="0">
              <a:solidFill>
                <a:schemeClr val="bg1"/>
              </a:solidFill>
              <a:effectLst>
                <a:outerShdw blurRad="50800" dist="38100" dir="2700000" algn="tl" rotWithShape="0">
                  <a:prstClr val="black">
                    <a:alpha val="40000"/>
                  </a:prstClr>
                </a:outerShdw>
              </a:effectLst>
            </a:endParaRP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Intrinsic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Initial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Terminal elements</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a:effectLst>
                  <a:outerShdw blurRad="50800" dist="38100" dir="2700000" algn="tl" rotWithShape="0">
                    <a:prstClr val="black">
                      <a:alpha val="40000"/>
                    </a:prstClr>
                  </a:outerShdw>
                </a:effectLst>
              </a:rPr>
              <a:t>Αρχές σχεδίασης</a:t>
            </a:r>
          </a:p>
          <a:p>
            <a:pPr marL="285750" indent="-285750">
              <a:buFont typeface="Arial"/>
              <a:buChar char="•"/>
            </a:pPr>
            <a:r>
              <a:rPr lang="el-GR" sz="1100" dirty="0">
                <a:effectLst>
                  <a:outerShdw blurRad="50800" dist="38100" dir="2700000" algn="tl" rotWithShape="0">
                    <a:prstClr val="black">
                      <a:alpha val="40000"/>
                    </a:prstClr>
                  </a:outerShdw>
                </a:effectLst>
              </a:rPr>
              <a:t>Δομή</a:t>
            </a:r>
          </a:p>
          <a:p>
            <a:pPr marL="285750" indent="-285750">
              <a:buFont typeface="Arial"/>
              <a:buChar char="•"/>
            </a:pPr>
            <a:r>
              <a:rPr lang="el-GR" sz="1100" dirty="0">
                <a:solidFill>
                  <a:srgbClr val="FF0000"/>
                </a:solidFill>
                <a:effectLst>
                  <a:outerShdw blurRad="50800" dist="38100" dir="2700000" algn="tl" rotWithShape="0">
                    <a:prstClr val="black">
                      <a:alpha val="40000"/>
                    </a:prstClr>
                  </a:outerShdw>
                </a:effectLst>
              </a:rPr>
              <a:t>Παραδοχές</a:t>
            </a:r>
          </a:p>
          <a:p>
            <a:pPr marL="285750" indent="-285750">
              <a:buFont typeface="Arial"/>
              <a:buChar char="•"/>
            </a:pPr>
            <a:r>
              <a:rPr lang="el-GR" sz="1100" dirty="0">
                <a:effectLst>
                  <a:outerShdw blurRad="50800" dist="38100" dir="2700000" algn="tl" rotWithShape="0">
                    <a:prstClr val="black">
                      <a:alpha val="40000"/>
                    </a:prstClr>
                  </a:outerShdw>
                </a:effectLst>
              </a:rPr>
              <a:t>Διορθώσεις για μη ΚΣ</a:t>
            </a:r>
          </a:p>
          <a:p>
            <a:pPr marL="285750" indent="-285750">
              <a:buFont typeface="Arial"/>
              <a:buChar char="•"/>
            </a:pPr>
            <a:r>
              <a:rPr lang="en-US" sz="1100" dirty="0">
                <a:effectLst>
                  <a:outerShdw blurRad="50800" dist="38100" dir="2700000" algn="tl" rotWithShape="0">
                    <a:prstClr val="black">
                      <a:alpha val="40000"/>
                    </a:prstClr>
                  </a:outerShdw>
                </a:effectLst>
              </a:rPr>
              <a:t>Homework</a:t>
            </a:r>
            <a:r>
              <a:rPr lang="el-GR" sz="1100" dirty="0">
                <a:effectLst>
                  <a:outerShdw blurRad="50800" dist="38100" dir="2700000" algn="tl" rotWithShape="0">
                    <a:prstClr val="black">
                      <a:alpha val="40000"/>
                    </a:prstClr>
                  </a:outerShdw>
                </a:effectLst>
              </a:rPr>
              <a:t> </a:t>
            </a:r>
            <a:endParaRPr lang="en-US" sz="1100" dirty="0">
              <a:effectLst>
                <a:outerShdw blurRad="50800" dist="38100" dir="2700000" algn="tl" rotWithShape="0">
                  <a:prstClr val="black">
                    <a:alpha val="40000"/>
                  </a:prstClr>
                </a:outerShdw>
              </a:effectLst>
            </a:endParaRPr>
          </a:p>
        </p:txBody>
      </p:sp>
      <p:graphicFrame>
        <p:nvGraphicFramePr>
          <p:cNvPr id="4" name="Content Placeholder 3">
            <a:extLst>
              <a:ext uri="{FF2B5EF4-FFF2-40B4-BE49-F238E27FC236}">
                <a16:creationId xmlns:a16="http://schemas.microsoft.com/office/drawing/2014/main" id="{9B9D893D-6370-8EE3-BDCE-AB1E1D2841D6}"/>
              </a:ext>
            </a:extLst>
          </p:cNvPr>
          <p:cNvGraphicFramePr>
            <a:graphicFrameLocks/>
          </p:cNvGraphicFramePr>
          <p:nvPr>
            <p:extLst>
              <p:ext uri="{D42A27DB-BD31-4B8C-83A1-F6EECF244321}">
                <p14:modId xmlns:p14="http://schemas.microsoft.com/office/powerpoint/2010/main" val="536378170"/>
              </p:ext>
            </p:extLst>
          </p:nvPr>
        </p:nvGraphicFramePr>
        <p:xfrm>
          <a:off x="173396" y="1299404"/>
          <a:ext cx="8592917" cy="54433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a:extLst>
              <a:ext uri="{FF2B5EF4-FFF2-40B4-BE49-F238E27FC236}">
                <a16:creationId xmlns:a16="http://schemas.microsoft.com/office/drawing/2014/main" id="{42F211CA-4EE8-334B-41E5-ED341D150687}"/>
              </a:ext>
            </a:extLst>
          </p:cNvPr>
          <p:cNvPicPr>
            <a:picLocks noChangeAspect="1"/>
          </p:cNvPicPr>
          <p:nvPr/>
        </p:nvPicPr>
        <p:blipFill>
          <a:blip r:embed="rId7"/>
          <a:stretch>
            <a:fillRect/>
          </a:stretch>
        </p:blipFill>
        <p:spPr>
          <a:xfrm>
            <a:off x="838200" y="1443741"/>
            <a:ext cx="7785101" cy="4878607"/>
          </a:xfrm>
          <a:prstGeom prst="rect">
            <a:avLst/>
          </a:prstGeom>
          <a:solidFill>
            <a:schemeClr val="bg1"/>
          </a:solidFill>
          <a:ln>
            <a:solidFill>
              <a:schemeClr val="tx1">
                <a:alpha val="30000"/>
              </a:schemeClr>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28E71CCA-5F82-E448-A914-22A8E066794A}"/>
              </a:ext>
            </a:extLst>
          </p:cNvPr>
          <p:cNvPicPr>
            <a:picLocks noChangeAspect="1"/>
          </p:cNvPicPr>
          <p:nvPr/>
        </p:nvPicPr>
        <p:blipFill rotWithShape="1">
          <a:blip r:embed="rId8"/>
          <a:srcRect l="36818" r="33004"/>
          <a:stretch/>
        </p:blipFill>
        <p:spPr>
          <a:xfrm>
            <a:off x="9161287" y="69907"/>
            <a:ext cx="978241" cy="3241561"/>
          </a:xfrm>
          <a:prstGeom prst="rect">
            <a:avLst/>
          </a:prstGeom>
        </p:spPr>
      </p:pic>
      <p:sp>
        <p:nvSpPr>
          <p:cNvPr id="2" name="Title 1">
            <a:extLst>
              <a:ext uri="{FF2B5EF4-FFF2-40B4-BE49-F238E27FC236}">
                <a16:creationId xmlns:a16="http://schemas.microsoft.com/office/drawing/2014/main" id="{A56BB1A2-649B-1947-89F1-57C3B2BA7300}"/>
              </a:ext>
            </a:extLst>
          </p:cNvPr>
          <p:cNvSpPr>
            <a:spLocks noGrp="1"/>
          </p:cNvSpPr>
          <p:nvPr>
            <p:ph type="title"/>
          </p:nvPr>
        </p:nvSpPr>
        <p:spPr/>
        <p:txBody>
          <a:bodyPr>
            <a:normAutofit/>
          </a:bodyPr>
          <a:lstStyle/>
          <a:p>
            <a:pPr lvl="0">
              <a:buFont typeface="+mj-lt"/>
              <a:buNone/>
            </a:pPr>
            <a:r>
              <a:rPr lang="el-GR" sz="4000" dirty="0" err="1">
                <a:solidFill>
                  <a:srgbClr val="FF0000"/>
                </a:solidFill>
              </a:rPr>
              <a:t>Θ</a:t>
            </a:r>
            <a:r>
              <a:rPr lang="el-GR" sz="4000" baseline="-25000" dirty="0" err="1">
                <a:solidFill>
                  <a:srgbClr val="FF0000"/>
                </a:solidFill>
              </a:rPr>
              <a:t>πυρ</a:t>
            </a:r>
            <a:r>
              <a:rPr lang="en-US" sz="4000" baseline="-25000" dirty="0" err="1">
                <a:solidFill>
                  <a:srgbClr val="FF0000"/>
                </a:solidFill>
              </a:rPr>
              <a:t>ί</a:t>
            </a:r>
            <a:r>
              <a:rPr lang="el-GR" sz="4000" baseline="-25000" dirty="0" err="1">
                <a:solidFill>
                  <a:srgbClr val="FF0000"/>
                </a:solidFill>
              </a:rPr>
              <a:t>τιδας</a:t>
            </a:r>
            <a:r>
              <a:rPr lang="el-GR" sz="4000" dirty="0">
                <a:solidFill>
                  <a:srgbClr val="FF0000"/>
                </a:solidFill>
              </a:rPr>
              <a:t> 21</a:t>
            </a:r>
            <a:r>
              <a:rPr lang="en-US" sz="4000" baseline="30000" dirty="0" err="1">
                <a:solidFill>
                  <a:srgbClr val="FF0000"/>
                </a:solidFill>
              </a:rPr>
              <a:t>o</a:t>
            </a:r>
            <a:r>
              <a:rPr lang="en-US" sz="4000" dirty="0" err="1">
                <a:solidFill>
                  <a:srgbClr val="FF0000"/>
                </a:solidFill>
              </a:rPr>
              <a:t>C</a:t>
            </a:r>
            <a:endParaRPr lang="en-US" sz="4000" dirty="0">
              <a:solidFill>
                <a:srgbClr val="FF0000"/>
              </a:solidFill>
            </a:endParaRPr>
          </a:p>
        </p:txBody>
      </p:sp>
      <p:sp>
        <p:nvSpPr>
          <p:cNvPr id="8" name="Right Arrow 7">
            <a:extLst>
              <a:ext uri="{FF2B5EF4-FFF2-40B4-BE49-F238E27FC236}">
                <a16:creationId xmlns:a16="http://schemas.microsoft.com/office/drawing/2014/main" id="{FEC0E4B0-D6F2-FB49-8A5D-9B2D74A29078}"/>
              </a:ext>
            </a:extLst>
          </p:cNvPr>
          <p:cNvSpPr/>
          <p:nvPr/>
        </p:nvSpPr>
        <p:spPr>
          <a:xfrm rot="8658910" flipV="1">
            <a:off x="4808852" y="4768795"/>
            <a:ext cx="4282036" cy="110311"/>
          </a:xfrm>
          <a:prstGeom prst="rightArrow">
            <a:avLst/>
          </a:prstGeom>
          <a:solidFill>
            <a:srgbClr val="FF0000"/>
          </a:solidFill>
          <a:ln>
            <a:solidFill>
              <a:schemeClr val="tx1">
                <a:alpha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7D53ED5-86A0-574E-874F-9003AF5BF254}"/>
              </a:ext>
            </a:extLst>
          </p:cNvPr>
          <p:cNvSpPr/>
          <p:nvPr/>
        </p:nvSpPr>
        <p:spPr>
          <a:xfrm>
            <a:off x="2661772" y="6038360"/>
            <a:ext cx="2530159" cy="187439"/>
          </a:xfrm>
          <a:prstGeom prst="rect">
            <a:avLst/>
          </a:prstGeom>
          <a:solidFill>
            <a:srgbClr val="FF0000">
              <a:alpha val="30000"/>
            </a:srgbClr>
          </a:solidFill>
          <a:ln>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20E143C-35CA-914B-A444-4E489664D835}"/>
              </a:ext>
            </a:extLst>
          </p:cNvPr>
          <p:cNvSpPr txBox="1"/>
          <p:nvPr/>
        </p:nvSpPr>
        <p:spPr>
          <a:xfrm>
            <a:off x="8751914" y="3503820"/>
            <a:ext cx="2158603" cy="2800767"/>
          </a:xfrm>
          <a:prstGeom prst="rect">
            <a:avLst/>
          </a:prstGeom>
          <a:solidFill>
            <a:schemeClr val="bg1">
              <a:lumMod val="95000"/>
              <a:alpha val="57000"/>
            </a:schemeClr>
          </a:solidFill>
          <a:ln>
            <a:solidFill>
              <a:schemeClr val="tx1">
                <a:alpha val="30000"/>
              </a:schemeClr>
            </a:solidFill>
          </a:ln>
          <a:effectLst>
            <a:outerShdw blurRad="50800" dist="38100" dir="2700000" algn="tl" rotWithShape="0">
              <a:prstClr val="black">
                <a:alpha val="40000"/>
              </a:prstClr>
            </a:outerShdw>
          </a:effectLst>
        </p:spPr>
        <p:txBody>
          <a:bodyPr wrap="square" rtlCol="0">
            <a:spAutoFit/>
          </a:bodyPr>
          <a:lstStyle/>
          <a:p>
            <a:pPr algn="just"/>
            <a:r>
              <a:rPr lang="en-US" sz="1600" i="1" dirty="0" err="1">
                <a:latin typeface="+mj-lt"/>
              </a:rPr>
              <a:t>Έ</a:t>
            </a:r>
            <a:r>
              <a:rPr lang="el-GR" sz="1600" i="1" dirty="0">
                <a:latin typeface="+mj-lt"/>
              </a:rPr>
              <a:t>χει ιδιαίτερη σημασία διότι η </a:t>
            </a:r>
            <a:r>
              <a:rPr lang="en-US" sz="1600" i="1" dirty="0">
                <a:latin typeface="+mj-lt"/>
              </a:rPr>
              <a:t> </a:t>
            </a:r>
            <a:r>
              <a:rPr lang="el-GR" sz="1600" i="1" dirty="0" err="1">
                <a:latin typeface="+mj-lt"/>
              </a:rPr>
              <a:t>θ</a:t>
            </a:r>
            <a:r>
              <a:rPr lang="el-GR" sz="1600" i="1" baseline="-25000" dirty="0" err="1">
                <a:latin typeface="+mj-lt"/>
              </a:rPr>
              <a:t>πυρίτιδας</a:t>
            </a:r>
            <a:r>
              <a:rPr lang="el-GR" sz="1600" i="1" dirty="0">
                <a:latin typeface="+mj-lt"/>
              </a:rPr>
              <a:t> επηρεάζεται από την </a:t>
            </a:r>
            <a:r>
              <a:rPr lang="el-GR" sz="1600" i="1" dirty="0" err="1">
                <a:latin typeface="+mj-lt"/>
              </a:rPr>
              <a:t>θ</a:t>
            </a:r>
            <a:r>
              <a:rPr lang="el-GR" sz="1600" i="1" baseline="-25000" dirty="0" err="1">
                <a:latin typeface="+mj-lt"/>
              </a:rPr>
              <a:t>πυριταποθηκών</a:t>
            </a:r>
            <a:r>
              <a:rPr lang="el-GR" sz="1600" i="1" dirty="0">
                <a:latin typeface="+mj-lt"/>
              </a:rPr>
              <a:t>, όπου και αποθηκεύουμε τα Π/Χ μας.  </a:t>
            </a:r>
          </a:p>
          <a:p>
            <a:pPr algn="just"/>
            <a:r>
              <a:rPr lang="el-GR" sz="1600" i="1" dirty="0">
                <a:latin typeface="+mj-lt"/>
              </a:rPr>
              <a:t>Γι’ αυτό το λόγο ο αποθηκάριος </a:t>
            </a:r>
            <a:r>
              <a:rPr lang="el-GR" sz="1600" i="1" dirty="0" err="1">
                <a:latin typeface="+mj-lt"/>
              </a:rPr>
              <a:t>πυράρχου</a:t>
            </a:r>
            <a:r>
              <a:rPr lang="el-GR" sz="1600" i="1" dirty="0">
                <a:latin typeface="+mj-lt"/>
              </a:rPr>
              <a:t> στο πλοίο καταγράφει τακτικά τις </a:t>
            </a:r>
            <a:r>
              <a:rPr lang="el-GR" sz="1600" i="1" dirty="0" err="1">
                <a:latin typeface="+mj-lt"/>
              </a:rPr>
              <a:t>θ</a:t>
            </a:r>
            <a:r>
              <a:rPr lang="el-GR" sz="1600" i="1" baseline="-25000" dirty="0" err="1">
                <a:latin typeface="+mj-lt"/>
              </a:rPr>
              <a:t>Π</a:t>
            </a:r>
            <a:r>
              <a:rPr lang="el-GR" sz="1600" i="1" baseline="-25000" dirty="0">
                <a:latin typeface="+mj-lt"/>
              </a:rPr>
              <a:t>/Θ</a:t>
            </a:r>
            <a:r>
              <a:rPr lang="el-GR" sz="1600" i="1" dirty="0">
                <a:latin typeface="+mj-lt"/>
              </a:rPr>
              <a:t> στο ημερολόγιο Π/Θ.  </a:t>
            </a:r>
            <a:endParaRPr lang="en-US" sz="1600" i="1" dirty="0">
              <a:latin typeface="+mj-lt"/>
            </a:endParaRPr>
          </a:p>
        </p:txBody>
      </p:sp>
    </p:spTree>
    <p:extLst>
      <p:ext uri="{BB962C8B-B14F-4D97-AF65-F5344CB8AC3E}">
        <p14:creationId xmlns:p14="http://schemas.microsoft.com/office/powerpoint/2010/main" val="32016298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1550F79-803C-7F01-3530-EDBB5FF1F5DC}"/>
              </a:ext>
            </a:extLst>
          </p:cNvPr>
          <p:cNvGraphicFramePr>
            <a:graphicFrameLocks/>
          </p:cNvGraphicFramePr>
          <p:nvPr>
            <p:extLst>
              <p:ext uri="{D42A27DB-BD31-4B8C-83A1-F6EECF244321}">
                <p14:modId xmlns:p14="http://schemas.microsoft.com/office/powerpoint/2010/main" val="3517019662"/>
              </p:ext>
            </p:extLst>
          </p:nvPr>
        </p:nvGraphicFramePr>
        <p:xfrm>
          <a:off x="173396" y="1299404"/>
          <a:ext cx="8592917" cy="54433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2">
            <a:extLst>
              <a:ext uri="{FF2B5EF4-FFF2-40B4-BE49-F238E27FC236}">
                <a16:creationId xmlns:a16="http://schemas.microsoft.com/office/drawing/2014/main" id="{3D7F9545-B7AA-E548-9390-1E734F6EBDC6}"/>
              </a:ext>
            </a:extLst>
          </p:cNvPr>
          <p:cNvSpPr>
            <a:spLocks noGrp="1"/>
          </p:cNvSpPr>
          <p:nvPr>
            <p:ph idx="1"/>
          </p:nvPr>
        </p:nvSpPr>
        <p:spPr>
          <a:xfrm>
            <a:off x="838200" y="1566657"/>
            <a:ext cx="9326217" cy="4525963"/>
          </a:xfrm>
        </p:spPr>
        <p:txBody>
          <a:bodyPr>
            <a:normAutofit/>
          </a:bodyPr>
          <a:lstStyle/>
          <a:p>
            <a:pPr algn="just"/>
            <a:r>
              <a:rPr lang="el-GR" dirty="0">
                <a:latin typeface="+mj-lt"/>
              </a:rPr>
              <a:t>Η σχετική υγρασία είναι </a:t>
            </a:r>
            <a:r>
              <a:rPr lang="el-GR" u="sng" dirty="0">
                <a:latin typeface="+mj-lt"/>
              </a:rPr>
              <a:t>ο λόγος</a:t>
            </a:r>
            <a:r>
              <a:rPr lang="el-GR" dirty="0">
                <a:latin typeface="+mj-lt"/>
              </a:rPr>
              <a:t> της ποσότητας ή της μάζας των υδρατμών, που περιέχει ο αέρας, προς εκείνη την ποσότητα ή το βάρος των υδρατμών τους οποίους μπορεί να συμπεριλάβει (υπό την αυτή θερμοκρασία και πίεση) μέχρις ότου αυτός κορεσθεί. </a:t>
            </a:r>
          </a:p>
          <a:p>
            <a:pPr algn="just"/>
            <a:r>
              <a:rPr lang="el-GR" dirty="0">
                <a:latin typeface="+mj-lt"/>
              </a:rPr>
              <a:t>Ο κορεσμένος αέρας έχει </a:t>
            </a:r>
            <a:r>
              <a:rPr lang="el-GR" i="1" dirty="0">
                <a:latin typeface="+mj-lt"/>
              </a:rPr>
              <a:t>σχετική υγρασία</a:t>
            </a:r>
          </a:p>
          <a:p>
            <a:pPr marL="0" indent="0" algn="just">
              <a:spcBef>
                <a:spcPts val="0"/>
              </a:spcBef>
              <a:buNone/>
            </a:pPr>
            <a:r>
              <a:rPr lang="el-GR" i="1" dirty="0">
                <a:latin typeface="+mj-lt"/>
              </a:rPr>
              <a:t>  </a:t>
            </a:r>
            <a:r>
              <a:rPr lang="el-GR" dirty="0">
                <a:latin typeface="+mj-lt"/>
              </a:rPr>
              <a:t> 100%, ενώ ο τελείως ξηρός αέρας 0%.</a:t>
            </a:r>
          </a:p>
          <a:p>
            <a:endParaRPr lang="el-GR" dirty="0">
              <a:latin typeface="+mj-lt"/>
            </a:endParaRPr>
          </a:p>
          <a:p>
            <a:endParaRPr lang="el-GR" dirty="0">
              <a:latin typeface="+mj-lt"/>
            </a:endParaRPr>
          </a:p>
          <a:p>
            <a:endParaRPr lang="el-GR" dirty="0">
              <a:latin typeface="+mj-lt"/>
            </a:endParaRPr>
          </a:p>
          <a:p>
            <a:pPr lvl="1"/>
            <a:endParaRPr lang="el-GR" dirty="0">
              <a:latin typeface="+mj-lt"/>
            </a:endParaRPr>
          </a:p>
          <a:p>
            <a:pPr lvl="1"/>
            <a:endParaRPr lang="en-US" dirty="0">
              <a:latin typeface="+mj-lt"/>
            </a:endParaRPr>
          </a:p>
        </p:txBody>
      </p:sp>
      <p:sp>
        <p:nvSpPr>
          <p:cNvPr id="2" name="Title 1">
            <a:extLst>
              <a:ext uri="{FF2B5EF4-FFF2-40B4-BE49-F238E27FC236}">
                <a16:creationId xmlns:a16="http://schemas.microsoft.com/office/drawing/2014/main" id="{A56BB1A2-649B-1947-89F1-57C3B2BA7300}"/>
              </a:ext>
            </a:extLst>
          </p:cNvPr>
          <p:cNvSpPr>
            <a:spLocks noGrp="1"/>
          </p:cNvSpPr>
          <p:nvPr>
            <p:ph type="title"/>
          </p:nvPr>
        </p:nvSpPr>
        <p:spPr/>
        <p:txBody>
          <a:bodyPr>
            <a:normAutofit/>
          </a:bodyPr>
          <a:lstStyle/>
          <a:p>
            <a:pPr lvl="0">
              <a:buFont typeface="+mj-lt"/>
              <a:buNone/>
            </a:pPr>
            <a:r>
              <a:rPr lang="el-GR" sz="4000" dirty="0">
                <a:solidFill>
                  <a:srgbClr val="FF0000"/>
                </a:solidFill>
              </a:rPr>
              <a:t>Σχετική υγρασία μηδενική</a:t>
            </a:r>
            <a:endParaRPr lang="en-US" sz="4000" dirty="0">
              <a:solidFill>
                <a:srgbClr val="FF0000"/>
              </a:solidFill>
            </a:endParaRPr>
          </a:p>
        </p:txBody>
      </p:sp>
      <p:pic>
        <p:nvPicPr>
          <p:cNvPr id="7" name="Picture 6">
            <a:extLst>
              <a:ext uri="{FF2B5EF4-FFF2-40B4-BE49-F238E27FC236}">
                <a16:creationId xmlns:a16="http://schemas.microsoft.com/office/drawing/2014/main" id="{44EA4254-7BC8-1242-86DF-65A183E8E97E}"/>
              </a:ext>
            </a:extLst>
          </p:cNvPr>
          <p:cNvPicPr>
            <a:picLocks noChangeAspect="1"/>
          </p:cNvPicPr>
          <p:nvPr/>
        </p:nvPicPr>
        <p:blipFill>
          <a:blip r:embed="rId8">
            <a:alphaModFix/>
            <a:extLst>
              <a:ext uri="{BEBA8EAE-BF5A-486C-A8C5-ECC9F3942E4B}">
                <a14:imgProps xmlns:a14="http://schemas.microsoft.com/office/drawing/2010/main">
                  <a14:imgLayer r:embed="rId9">
                    <a14:imgEffect>
                      <a14:backgroundRemoval t="8500" b="93000" l="10000" r="90000">
                        <a14:foregroundMark x1="49600" y1="8500" x2="49600" y2="8500"/>
                        <a14:foregroundMark x1="41400" y1="93000" x2="41400" y2="93000"/>
                      </a14:backgroundRemoval>
                    </a14:imgEffect>
                  </a14:imgLayer>
                </a14:imgProps>
              </a:ext>
            </a:extLst>
          </a:blip>
          <a:stretch>
            <a:fillRect/>
          </a:stretch>
        </p:blipFill>
        <p:spPr>
          <a:xfrm>
            <a:off x="6999647" y="3432631"/>
            <a:ext cx="3533332" cy="3533332"/>
          </a:xfrm>
          <a:prstGeom prst="rect">
            <a:avLst/>
          </a:prstGeom>
        </p:spPr>
      </p:pic>
      <p:sp>
        <p:nvSpPr>
          <p:cNvPr id="9" name="TextBox 8">
            <a:extLst>
              <a:ext uri="{FF2B5EF4-FFF2-40B4-BE49-F238E27FC236}">
                <a16:creationId xmlns:a16="http://schemas.microsoft.com/office/drawing/2014/main" id="{15FE5EFC-6B2A-8D12-258E-4AC250FF9C7B}"/>
              </a:ext>
            </a:extLst>
          </p:cNvPr>
          <p:cNvSpPr txBox="1"/>
          <p:nvPr/>
        </p:nvSpPr>
        <p:spPr>
          <a:xfrm>
            <a:off x="4543721" y="4723193"/>
            <a:ext cx="2585468" cy="1323439"/>
          </a:xfrm>
          <a:prstGeom prst="rect">
            <a:avLst/>
          </a:prstGeom>
          <a:solidFill>
            <a:schemeClr val="bg1">
              <a:lumMod val="95000"/>
              <a:alpha val="57000"/>
            </a:schemeClr>
          </a:solidFill>
          <a:ln>
            <a:solidFill>
              <a:schemeClr val="tx1">
                <a:alpha val="30000"/>
              </a:schemeClr>
            </a:solidFill>
          </a:ln>
          <a:effectLst>
            <a:outerShdw blurRad="50800" dist="38100" dir="2700000" algn="tl" rotWithShape="0">
              <a:prstClr val="black">
                <a:alpha val="40000"/>
              </a:prstClr>
            </a:outerShdw>
          </a:effectLst>
        </p:spPr>
        <p:txBody>
          <a:bodyPr wrap="square" rtlCol="0">
            <a:spAutoFit/>
          </a:bodyPr>
          <a:lstStyle/>
          <a:p>
            <a:pPr algn="just"/>
            <a:r>
              <a:rPr lang="el-GR" sz="1600" b="1" i="1" dirty="0">
                <a:latin typeface="+mj-lt"/>
              </a:rPr>
              <a:t>Γιατί μας επηρεάζει</a:t>
            </a:r>
            <a:r>
              <a:rPr lang="en-US" sz="1600" b="1" i="1" dirty="0">
                <a:latin typeface="+mj-lt"/>
              </a:rPr>
              <a:t>;</a:t>
            </a:r>
            <a:r>
              <a:rPr lang="el-GR" sz="1600" b="1" i="1" dirty="0">
                <a:latin typeface="+mj-lt"/>
              </a:rPr>
              <a:t> </a:t>
            </a:r>
            <a:r>
              <a:rPr lang="el-GR" sz="1600" i="1" dirty="0">
                <a:latin typeface="+mj-lt"/>
              </a:rPr>
              <a:t>Επειδή καθιστά πυκνότερη την ατμόσφαιρα, και συνεπώς προβάλει αντίσταση στην πτήση του βλήματος </a:t>
            </a:r>
          </a:p>
        </p:txBody>
      </p:sp>
      <p:sp>
        <p:nvSpPr>
          <p:cNvPr id="10" name="Rectangle 9">
            <a:extLst>
              <a:ext uri="{FF2B5EF4-FFF2-40B4-BE49-F238E27FC236}">
                <a16:creationId xmlns:a16="http://schemas.microsoft.com/office/drawing/2014/main" id="{E6FFED39-422A-3D42-9DD6-FED50B245D94}"/>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100" dirty="0">
                <a:solidFill>
                  <a:schemeClr val="bg1"/>
                </a:solidFill>
                <a:effectLst>
                  <a:outerShdw blurRad="50800" dist="38100" dir="2700000" algn="tl" rotWithShape="0">
                    <a:prstClr val="black">
                      <a:alpha val="40000"/>
                    </a:prstClr>
                  </a:outerShdw>
                </a:effectLst>
              </a:rPr>
              <a:t>Εισαγωγή</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Έννοια και χρησιμότητα</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Γεωμετρία  βολής</a:t>
            </a:r>
            <a:endParaRPr lang="en-US" sz="1100" dirty="0">
              <a:solidFill>
                <a:schemeClr val="bg1"/>
              </a:solidFill>
              <a:effectLst>
                <a:outerShdw blurRad="50800" dist="38100" dir="2700000" algn="tl" rotWithShape="0">
                  <a:prstClr val="black">
                    <a:alpha val="40000"/>
                  </a:prstClr>
                </a:outerShdw>
              </a:effectLst>
            </a:endParaRP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Intrinsic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Initial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Terminal elements</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a:effectLst>
                  <a:outerShdw blurRad="50800" dist="38100" dir="2700000" algn="tl" rotWithShape="0">
                    <a:prstClr val="black">
                      <a:alpha val="40000"/>
                    </a:prstClr>
                  </a:outerShdw>
                </a:effectLst>
              </a:rPr>
              <a:t>Αρχές σχεδίασης</a:t>
            </a:r>
          </a:p>
          <a:p>
            <a:pPr marL="285750" indent="-285750">
              <a:buFont typeface="Arial"/>
              <a:buChar char="•"/>
            </a:pPr>
            <a:r>
              <a:rPr lang="el-GR" sz="1100" dirty="0">
                <a:effectLst>
                  <a:outerShdw blurRad="50800" dist="38100" dir="2700000" algn="tl" rotWithShape="0">
                    <a:prstClr val="black">
                      <a:alpha val="40000"/>
                    </a:prstClr>
                  </a:outerShdw>
                </a:effectLst>
              </a:rPr>
              <a:t>Δομή</a:t>
            </a:r>
          </a:p>
          <a:p>
            <a:pPr marL="285750" indent="-285750">
              <a:buFont typeface="Arial"/>
              <a:buChar char="•"/>
            </a:pPr>
            <a:r>
              <a:rPr lang="el-GR" sz="1100" dirty="0">
                <a:solidFill>
                  <a:srgbClr val="FF0000"/>
                </a:solidFill>
                <a:effectLst>
                  <a:outerShdw blurRad="50800" dist="38100" dir="2700000" algn="tl" rotWithShape="0">
                    <a:prstClr val="black">
                      <a:alpha val="40000"/>
                    </a:prstClr>
                  </a:outerShdw>
                </a:effectLst>
              </a:rPr>
              <a:t>Παραδοχές</a:t>
            </a:r>
          </a:p>
          <a:p>
            <a:pPr marL="285750" indent="-285750">
              <a:buFont typeface="Arial"/>
              <a:buChar char="•"/>
            </a:pPr>
            <a:r>
              <a:rPr lang="el-GR" sz="1100" dirty="0">
                <a:effectLst>
                  <a:outerShdw blurRad="50800" dist="38100" dir="2700000" algn="tl" rotWithShape="0">
                    <a:prstClr val="black">
                      <a:alpha val="40000"/>
                    </a:prstClr>
                  </a:outerShdw>
                </a:effectLst>
              </a:rPr>
              <a:t>Διορθώσεις για μη ΚΣ</a:t>
            </a:r>
          </a:p>
          <a:p>
            <a:pPr marL="285750" indent="-285750">
              <a:buFont typeface="Arial"/>
              <a:buChar char="•"/>
            </a:pPr>
            <a:r>
              <a:rPr lang="en-US" sz="1100" dirty="0">
                <a:effectLst>
                  <a:outerShdw blurRad="50800" dist="38100" dir="2700000" algn="tl" rotWithShape="0">
                    <a:prstClr val="black">
                      <a:alpha val="40000"/>
                    </a:prstClr>
                  </a:outerShdw>
                </a:effectLst>
              </a:rPr>
              <a:t>Homework</a:t>
            </a:r>
            <a:r>
              <a:rPr lang="el-GR" sz="1100" dirty="0">
                <a:effectLst>
                  <a:outerShdw blurRad="50800" dist="38100" dir="2700000" algn="tl" rotWithShape="0">
                    <a:prstClr val="black">
                      <a:alpha val="40000"/>
                    </a:prstClr>
                  </a:outerShdw>
                </a:effectLst>
              </a:rPr>
              <a:t> </a:t>
            </a:r>
            <a:endParaRPr lang="en-US" sz="1100"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7586077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3">
            <a:extLst>
              <a:ext uri="{FF2B5EF4-FFF2-40B4-BE49-F238E27FC236}">
                <a16:creationId xmlns:a16="http://schemas.microsoft.com/office/drawing/2014/main" id="{9DEEF7E9-556D-BA7E-1AF4-2D846FF1CCA2}"/>
              </a:ext>
            </a:extLst>
          </p:cNvPr>
          <p:cNvGraphicFramePr>
            <a:graphicFrameLocks/>
          </p:cNvGraphicFramePr>
          <p:nvPr>
            <p:extLst>
              <p:ext uri="{D42A27DB-BD31-4B8C-83A1-F6EECF244321}">
                <p14:modId xmlns:p14="http://schemas.microsoft.com/office/powerpoint/2010/main" val="1447882074"/>
              </p:ext>
            </p:extLst>
          </p:nvPr>
        </p:nvGraphicFramePr>
        <p:xfrm>
          <a:off x="173396" y="1299404"/>
          <a:ext cx="8592917" cy="54433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6C215859-1A8E-AF40-856C-DC373059F602}"/>
              </a:ext>
            </a:extLst>
          </p:cNvPr>
          <p:cNvPicPr>
            <a:picLocks noChangeAspect="1"/>
          </p:cNvPicPr>
          <p:nvPr/>
        </p:nvPicPr>
        <p:blipFill>
          <a:blip r:embed="rId7">
            <a:alphaModFix/>
          </a:blip>
          <a:stretch>
            <a:fillRect/>
          </a:stretch>
        </p:blipFill>
        <p:spPr>
          <a:xfrm>
            <a:off x="6964793" y="3452198"/>
            <a:ext cx="3405802" cy="3405802"/>
          </a:xfrm>
          <a:prstGeom prst="rect">
            <a:avLst/>
          </a:prstGeom>
        </p:spPr>
      </p:pic>
      <p:sp>
        <p:nvSpPr>
          <p:cNvPr id="2" name="Title 1">
            <a:extLst>
              <a:ext uri="{FF2B5EF4-FFF2-40B4-BE49-F238E27FC236}">
                <a16:creationId xmlns:a16="http://schemas.microsoft.com/office/drawing/2014/main" id="{A56BB1A2-649B-1947-89F1-57C3B2BA7300}"/>
              </a:ext>
            </a:extLst>
          </p:cNvPr>
          <p:cNvSpPr>
            <a:spLocks noGrp="1"/>
          </p:cNvSpPr>
          <p:nvPr>
            <p:ph type="title"/>
          </p:nvPr>
        </p:nvSpPr>
        <p:spPr>
          <a:xfrm>
            <a:off x="838200" y="365125"/>
            <a:ext cx="9312965" cy="1325563"/>
          </a:xfrm>
        </p:spPr>
        <p:txBody>
          <a:bodyPr>
            <a:normAutofit/>
          </a:bodyPr>
          <a:lstStyle/>
          <a:p>
            <a:pPr lvl="0"/>
            <a:r>
              <a:rPr lang="el-GR" sz="4000" dirty="0">
                <a:solidFill>
                  <a:srgbClr val="FF0000"/>
                </a:solidFill>
              </a:rPr>
              <a:t>Βαλλιστική θερμοκρασία αέρα στο επίπεδο της θάλασσας</a:t>
            </a:r>
            <a:r>
              <a:rPr lang="en-US" sz="4000" dirty="0">
                <a:solidFill>
                  <a:srgbClr val="FF0000"/>
                </a:solidFill>
              </a:rPr>
              <a:t>:</a:t>
            </a:r>
            <a:r>
              <a:rPr lang="el-GR" sz="4000" dirty="0">
                <a:solidFill>
                  <a:srgbClr val="FF0000"/>
                </a:solidFill>
              </a:rPr>
              <a:t> Τ</a:t>
            </a:r>
            <a:r>
              <a:rPr lang="el-GR" sz="4000" baseline="-25000" dirty="0">
                <a:solidFill>
                  <a:srgbClr val="FF0000"/>
                </a:solidFill>
              </a:rPr>
              <a:t>ο</a:t>
            </a:r>
            <a:r>
              <a:rPr lang="el-GR" sz="4000" dirty="0">
                <a:solidFill>
                  <a:srgbClr val="FF0000"/>
                </a:solidFill>
              </a:rPr>
              <a:t>=288.15</a:t>
            </a:r>
            <a:r>
              <a:rPr lang="el-GR" sz="4000" baseline="30000" dirty="0">
                <a:solidFill>
                  <a:srgbClr val="FF0000"/>
                </a:solidFill>
              </a:rPr>
              <a:t>ο</a:t>
            </a:r>
            <a:r>
              <a:rPr lang="el-GR" sz="4000" dirty="0">
                <a:solidFill>
                  <a:srgbClr val="FF0000"/>
                </a:solidFill>
              </a:rPr>
              <a:t>Κ.</a:t>
            </a:r>
            <a:endParaRPr lang="en-US" sz="4000" dirty="0">
              <a:solidFill>
                <a:srgbClr val="FF0000"/>
              </a:solidFill>
            </a:endParaRPr>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4E317E7A-7137-F446-B0A4-1C4F89017BF4}"/>
                  </a:ext>
                </a:extLst>
              </p:cNvPr>
              <p:cNvSpPr>
                <a:spLocks noGrp="1"/>
              </p:cNvSpPr>
              <p:nvPr>
                <p:ph idx="1"/>
              </p:nvPr>
            </p:nvSpPr>
            <p:spPr>
              <a:xfrm>
                <a:off x="943898" y="1905303"/>
                <a:ext cx="6020896" cy="4903693"/>
              </a:xfrm>
            </p:spPr>
            <p:txBody>
              <a:bodyPr>
                <a:normAutofit lnSpcReduction="10000"/>
              </a:bodyPr>
              <a:lstStyle/>
              <a:p>
                <a:pPr marL="0" indent="0" algn="just">
                  <a:buNone/>
                </a:pPr>
                <a:r>
                  <a:rPr lang="el-GR" sz="2000" dirty="0">
                    <a:latin typeface="+mj-lt"/>
                  </a:rPr>
                  <a:t>Στην περίπτωση που δεν διατίθεται </a:t>
                </a:r>
                <a:r>
                  <a:rPr lang="el-GR" sz="2000" dirty="0" err="1">
                    <a:latin typeface="+mj-lt"/>
                  </a:rPr>
                  <a:t>μετεο</a:t>
                </a:r>
                <a:r>
                  <a:rPr lang="el-GR" sz="2000" dirty="0">
                    <a:latin typeface="+mj-lt"/>
                  </a:rPr>
                  <a:t>- βαλλιστικό σήμα και οι μετεωρολογικές συνθήκες διαφέρουν από τις κανονικές (</a:t>
                </a:r>
                <a:r>
                  <a:rPr lang="en-US" sz="2000" dirty="0">
                    <a:latin typeface="+mj-lt"/>
                  </a:rPr>
                  <a:t>standard conditions</a:t>
                </a:r>
                <a:r>
                  <a:rPr lang="el-GR" sz="2000" dirty="0">
                    <a:latin typeface="+mj-lt"/>
                  </a:rPr>
                  <a:t>), η βαλλιστική θερμοκρασία υπολογίζεται από τον ακόλουθο τύπο:</a:t>
                </a:r>
                <a:endParaRPr lang="en-US" sz="2000" dirty="0">
                  <a:latin typeface="+mj-lt"/>
                </a:endParaRPr>
              </a:p>
              <a:p>
                <a:pPr marL="0" indent="0" algn="just">
                  <a:buNone/>
                </a:pPr>
                <a:r>
                  <a:rPr lang="el-GR" sz="2000" dirty="0">
                    <a:latin typeface="+mj-lt"/>
                  </a:rPr>
                  <a:t> </a:t>
                </a:r>
                <a:endParaRPr lang="en-US" sz="2000" dirty="0">
                  <a:latin typeface="+mj-lt"/>
                </a:endParaRPr>
              </a:p>
              <a:p>
                <a:pPr marL="0" indent="0" algn="just">
                  <a:buNone/>
                </a:pPr>
                <a14:m>
                  <m:oMathPara xmlns:m="http://schemas.openxmlformats.org/officeDocument/2006/math">
                    <m:oMathParaPr>
                      <m:jc m:val="centerGroup"/>
                    </m:oMathParaPr>
                    <m:oMath xmlns:m="http://schemas.openxmlformats.org/officeDocument/2006/math">
                      <m:r>
                        <a:rPr lang="el-GR" sz="2000" i="1">
                          <a:latin typeface="Cambria Math" panose="02040503050406030204" pitchFamily="18" charset="0"/>
                        </a:rPr>
                        <m:t>𝛵</m:t>
                      </m:r>
                      <m:r>
                        <a:rPr lang="el-GR" sz="2000" i="1">
                          <a:latin typeface="Cambria Math" panose="02040503050406030204" pitchFamily="18" charset="0"/>
                        </a:rPr>
                        <m:t>=</m:t>
                      </m:r>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l-GR" sz="2000" i="1">
                                  <a:latin typeface="Cambria Math" panose="02040503050406030204" pitchFamily="18" charset="0"/>
                                </a:rPr>
                                <m:t>𝛵</m:t>
                              </m:r>
                            </m:e>
                            <m:sub>
                              <m:r>
                                <a:rPr lang="el-GR" sz="2000" i="1">
                                  <a:latin typeface="Cambria Math" panose="02040503050406030204" pitchFamily="18" charset="0"/>
                                </a:rPr>
                                <m:t>𝛢</m:t>
                              </m:r>
                            </m:sub>
                          </m:sSub>
                        </m:num>
                        <m:den>
                          <m:r>
                            <a:rPr lang="el-GR" sz="2000" i="1">
                              <a:latin typeface="Cambria Math" panose="02040503050406030204" pitchFamily="18" charset="0"/>
                            </a:rPr>
                            <m:t>1−0.38∙</m:t>
                          </m:r>
                          <m:f>
                            <m:fPr>
                              <m:ctrlPr>
                                <a:rPr lang="en-US" sz="2000" i="1">
                                  <a:latin typeface="Cambria Math" panose="02040503050406030204" pitchFamily="18" charset="0"/>
                                </a:rPr>
                              </m:ctrlPr>
                            </m:fPr>
                            <m:num>
                              <m:r>
                                <a:rPr lang="en-US" sz="2000" i="1">
                                  <a:latin typeface="Cambria Math" panose="02040503050406030204" pitchFamily="18" charset="0"/>
                                </a:rPr>
                                <m:t>𝑟</m:t>
                              </m:r>
                              <m:r>
                                <a:rPr lang="en-US" sz="2000" i="1">
                                  <a:latin typeface="Cambria Math" panose="02040503050406030204" pitchFamily="18" charset="0"/>
                                </a:rPr>
                                <m:t>∙</m:t>
                              </m:r>
                              <m:r>
                                <a:rPr lang="en-US" sz="2000" i="1">
                                  <a:latin typeface="Cambria Math" panose="02040503050406030204" pitchFamily="18" charset="0"/>
                                </a:rPr>
                                <m:t>𝐸</m:t>
                              </m:r>
                            </m:num>
                            <m:den>
                              <m:r>
                                <a:rPr lang="el-GR" sz="2000" i="1">
                                  <a:latin typeface="Cambria Math" panose="02040503050406030204" pitchFamily="18" charset="0"/>
                                </a:rPr>
                                <m:t>𝑃</m:t>
                              </m:r>
                            </m:den>
                          </m:f>
                        </m:den>
                      </m:f>
                    </m:oMath>
                  </m:oMathPara>
                </a14:m>
                <a:endParaRPr lang="en-US" sz="2000" dirty="0">
                  <a:latin typeface="+mj-lt"/>
                </a:endParaRPr>
              </a:p>
              <a:p>
                <a:pPr marL="0" indent="0" algn="just">
                  <a:buNone/>
                </a:pPr>
                <a:r>
                  <a:rPr lang="el-GR" sz="2000" dirty="0">
                    <a:latin typeface="+mj-lt"/>
                  </a:rPr>
                  <a:t>όπου:</a:t>
                </a:r>
                <a:endParaRPr lang="en-US" sz="2000" dirty="0">
                  <a:latin typeface="+mj-lt"/>
                </a:endParaRPr>
              </a:p>
              <a:p>
                <a:pPr marL="0" indent="0" algn="just">
                  <a:buNone/>
                </a:pPr>
                <a14:m>
                  <m:oMath xmlns:m="http://schemas.openxmlformats.org/officeDocument/2006/math">
                    <m:sSub>
                      <m:sSubPr>
                        <m:ctrlPr>
                          <a:rPr lang="en-US" sz="2000" i="1">
                            <a:latin typeface="Cambria Math" panose="02040503050406030204" pitchFamily="18" charset="0"/>
                          </a:rPr>
                        </m:ctrlPr>
                      </m:sSubPr>
                      <m:e>
                        <m:r>
                          <a:rPr lang="el-GR" sz="2000" i="1">
                            <a:latin typeface="Cambria Math" panose="02040503050406030204" pitchFamily="18" charset="0"/>
                          </a:rPr>
                          <m:t>𝛵</m:t>
                        </m:r>
                      </m:e>
                      <m:sub>
                        <m:r>
                          <a:rPr lang="el-GR" sz="2000" i="1">
                            <a:latin typeface="Cambria Math" panose="02040503050406030204" pitchFamily="18" charset="0"/>
                          </a:rPr>
                          <m:t>𝛢</m:t>
                        </m:r>
                      </m:sub>
                    </m:sSub>
                  </m:oMath>
                </a14:m>
                <a:r>
                  <a:rPr lang="el-GR" sz="2000" dirty="0">
                    <a:latin typeface="+mj-lt"/>
                  </a:rPr>
                  <a:t>: θερμοκρασία του αέρα σε </a:t>
                </a:r>
                <a:r>
                  <a:rPr lang="el-GR" sz="2000" baseline="30000" dirty="0" err="1">
                    <a:latin typeface="+mj-lt"/>
                  </a:rPr>
                  <a:t>ο</a:t>
                </a:r>
                <a:r>
                  <a:rPr lang="el-GR" sz="2000" dirty="0" err="1">
                    <a:latin typeface="+mj-lt"/>
                  </a:rPr>
                  <a:t>Κ</a:t>
                </a:r>
                <a:r>
                  <a:rPr lang="el-GR" sz="2000" dirty="0">
                    <a:latin typeface="+mj-lt"/>
                  </a:rPr>
                  <a:t> στο επίπεδο της θάλασσας. Λαμβάνεται από το θερμόμετρο ψυχρού (μέτρηση σε </a:t>
                </a:r>
                <a:r>
                  <a:rPr lang="el-GR" sz="2000" baseline="30000" dirty="0">
                    <a:latin typeface="+mj-lt"/>
                  </a:rPr>
                  <a:t>ο</a:t>
                </a:r>
                <a:r>
                  <a:rPr lang="en-US" sz="2000" dirty="0">
                    <a:latin typeface="+mj-lt"/>
                  </a:rPr>
                  <a:t>C</a:t>
                </a:r>
                <a:r>
                  <a:rPr lang="el-GR" sz="2000" dirty="0">
                    <a:latin typeface="+mj-lt"/>
                  </a:rPr>
                  <a:t>) προσθέτοντας 273.15.</a:t>
                </a:r>
                <a:endParaRPr lang="en-US" sz="2000" dirty="0">
                  <a:latin typeface="+mj-lt"/>
                </a:endParaRPr>
              </a:p>
              <a:p>
                <a:pPr marL="0" indent="0" algn="just">
                  <a:buNone/>
                </a:pPr>
                <a14:m>
                  <m:oMath xmlns:m="http://schemas.openxmlformats.org/officeDocument/2006/math">
                    <m:r>
                      <a:rPr lang="en-US" sz="2000" i="1">
                        <a:latin typeface="Cambria Math" panose="02040503050406030204" pitchFamily="18" charset="0"/>
                      </a:rPr>
                      <m:t>𝑟</m:t>
                    </m:r>
                  </m:oMath>
                </a14:m>
                <a:r>
                  <a:rPr lang="el-GR" sz="2000" dirty="0">
                    <a:latin typeface="+mj-lt"/>
                  </a:rPr>
                  <a:t>:  σχετική υγρασία του αέρα σε δεκαδική μορφή</a:t>
                </a:r>
                <a:endParaRPr lang="en-US" sz="2000" dirty="0">
                  <a:latin typeface="+mj-lt"/>
                </a:endParaRPr>
              </a:p>
              <a:p>
                <a:pPr marL="0" indent="0" algn="just">
                  <a:buNone/>
                </a:pPr>
                <a14:m>
                  <m:oMath xmlns:m="http://schemas.openxmlformats.org/officeDocument/2006/math">
                    <m:r>
                      <a:rPr lang="el-GR" sz="2000" i="1">
                        <a:latin typeface="Cambria Math" panose="02040503050406030204" pitchFamily="18" charset="0"/>
                      </a:rPr>
                      <m:t>𝑃</m:t>
                    </m:r>
                  </m:oMath>
                </a14:m>
                <a:r>
                  <a:rPr lang="el-GR" sz="2000" dirty="0">
                    <a:latin typeface="+mj-lt"/>
                  </a:rPr>
                  <a:t>: πίεση του αέρα σε </a:t>
                </a:r>
                <a:r>
                  <a:rPr lang="en-US" sz="2000" dirty="0" err="1">
                    <a:latin typeface="+mj-lt"/>
                  </a:rPr>
                  <a:t>mBar</a:t>
                </a:r>
                <a:r>
                  <a:rPr lang="el-GR" sz="2000" dirty="0">
                    <a:latin typeface="+mj-lt"/>
                  </a:rPr>
                  <a:t> στο επίπεδο της θάλασσας</a:t>
                </a:r>
                <a:endParaRPr lang="en-US" sz="2000" dirty="0">
                  <a:latin typeface="+mj-lt"/>
                </a:endParaRPr>
              </a:p>
              <a:p>
                <a:pPr marL="0" indent="0" algn="just">
                  <a:buNone/>
                </a:pPr>
                <a14:m>
                  <m:oMath xmlns:m="http://schemas.openxmlformats.org/officeDocument/2006/math">
                    <m:r>
                      <a:rPr lang="en-US" sz="2000" i="1">
                        <a:latin typeface="Cambria Math" panose="02040503050406030204" pitchFamily="18" charset="0"/>
                      </a:rPr>
                      <m:t>𝐸</m:t>
                    </m:r>
                  </m:oMath>
                </a14:m>
                <a:r>
                  <a:rPr lang="el-GR" sz="2000" dirty="0">
                    <a:latin typeface="+mj-lt"/>
                  </a:rPr>
                  <a:t>: πίεση υδρατμών (σε </a:t>
                </a:r>
                <a:r>
                  <a:rPr lang="en-US" sz="2000" dirty="0" err="1">
                    <a:latin typeface="+mj-lt"/>
                  </a:rPr>
                  <a:t>mBar</a:t>
                </a:r>
                <a:r>
                  <a:rPr lang="el-GR" sz="2000" dirty="0">
                    <a:latin typeface="+mj-lt"/>
                  </a:rPr>
                  <a:t>) στη θερμοκρασία </a:t>
                </a:r>
                <a14:m>
                  <m:oMath xmlns:m="http://schemas.openxmlformats.org/officeDocument/2006/math">
                    <m:sSub>
                      <m:sSubPr>
                        <m:ctrlPr>
                          <a:rPr lang="en-US" sz="2000" i="1">
                            <a:latin typeface="Cambria Math" panose="02040503050406030204" pitchFamily="18" charset="0"/>
                          </a:rPr>
                        </m:ctrlPr>
                      </m:sSubPr>
                      <m:e>
                        <m:r>
                          <a:rPr lang="el-GR" sz="2000" i="1">
                            <a:latin typeface="Cambria Math" panose="02040503050406030204" pitchFamily="18" charset="0"/>
                          </a:rPr>
                          <m:t>𝛵</m:t>
                        </m:r>
                      </m:e>
                      <m:sub>
                        <m:r>
                          <a:rPr lang="el-GR" sz="2000" i="1">
                            <a:latin typeface="Cambria Math" panose="02040503050406030204" pitchFamily="18" charset="0"/>
                          </a:rPr>
                          <m:t>𝛢</m:t>
                        </m:r>
                      </m:sub>
                    </m:sSub>
                  </m:oMath>
                </a14:m>
                <a:r>
                  <a:rPr lang="el-GR" sz="2000" dirty="0">
                    <a:latin typeface="+mj-lt"/>
                  </a:rPr>
                  <a:t>. Οι τιμές του Ε σε σχέση με την </a:t>
                </a:r>
                <a14:m>
                  <m:oMath xmlns:m="http://schemas.openxmlformats.org/officeDocument/2006/math">
                    <m:sSub>
                      <m:sSubPr>
                        <m:ctrlPr>
                          <a:rPr lang="en-US" sz="2000" i="1">
                            <a:latin typeface="Cambria Math" panose="02040503050406030204" pitchFamily="18" charset="0"/>
                          </a:rPr>
                        </m:ctrlPr>
                      </m:sSubPr>
                      <m:e>
                        <m:r>
                          <a:rPr lang="el-GR" sz="2000" i="1">
                            <a:latin typeface="Cambria Math" panose="02040503050406030204" pitchFamily="18" charset="0"/>
                          </a:rPr>
                          <m:t>𝛵</m:t>
                        </m:r>
                      </m:e>
                      <m:sub>
                        <m:r>
                          <a:rPr lang="el-GR" sz="2000" i="1">
                            <a:latin typeface="Cambria Math" panose="02040503050406030204" pitchFamily="18" charset="0"/>
                          </a:rPr>
                          <m:t>𝛢</m:t>
                        </m:r>
                      </m:sub>
                    </m:sSub>
                  </m:oMath>
                </a14:m>
                <a:r>
                  <a:rPr lang="el-GR" sz="2000" dirty="0">
                    <a:latin typeface="+mj-lt"/>
                  </a:rPr>
                  <a:t> δίνονται στον πίνακα 3.</a:t>
                </a:r>
                <a:endParaRPr lang="en-US" sz="2000" dirty="0">
                  <a:latin typeface="+mj-lt"/>
                </a:endParaRPr>
              </a:p>
            </p:txBody>
          </p:sp>
        </mc:Choice>
        <mc:Fallback xmlns="">
          <p:sp>
            <p:nvSpPr>
              <p:cNvPr id="6" name="Content Placeholder 2">
                <a:extLst>
                  <a:ext uri="{FF2B5EF4-FFF2-40B4-BE49-F238E27FC236}">
                    <a16:creationId xmlns:a16="http://schemas.microsoft.com/office/drawing/2014/main" id="{4E317E7A-7137-F446-B0A4-1C4F89017BF4}"/>
                  </a:ext>
                </a:extLst>
              </p:cNvPr>
              <p:cNvSpPr>
                <a:spLocks noGrp="1" noRot="1" noChangeAspect="1" noMove="1" noResize="1" noEditPoints="1" noAdjustHandles="1" noChangeArrowheads="1" noChangeShapeType="1" noTextEdit="1"/>
              </p:cNvSpPr>
              <p:nvPr>
                <p:ph idx="1"/>
              </p:nvPr>
            </p:nvSpPr>
            <p:spPr>
              <a:xfrm>
                <a:off x="943898" y="1905303"/>
                <a:ext cx="6020896" cy="4903693"/>
              </a:xfrm>
              <a:blipFill>
                <a:blip r:embed="rId8"/>
                <a:stretch>
                  <a:fillRect l="-1053" t="-2067" r="-1053"/>
                </a:stretch>
              </a:blipFill>
            </p:spPr>
            <p:txBody>
              <a:bodyPr/>
              <a:lstStyle/>
              <a:p>
                <a:r>
                  <a:rPr lang="en-GR">
                    <a:noFill/>
                  </a:rPr>
                  <a:t> </a:t>
                </a:r>
              </a:p>
            </p:txBody>
          </p:sp>
        </mc:Fallback>
      </mc:AlternateContent>
      <p:pic>
        <p:nvPicPr>
          <p:cNvPr id="4" name="Picture 3">
            <a:extLst>
              <a:ext uri="{FF2B5EF4-FFF2-40B4-BE49-F238E27FC236}">
                <a16:creationId xmlns:a16="http://schemas.microsoft.com/office/drawing/2014/main" id="{D7F16A4C-6ECA-CB4B-8049-44D4E740AA97}"/>
              </a:ext>
            </a:extLst>
          </p:cNvPr>
          <p:cNvPicPr>
            <a:picLocks noChangeAspect="1"/>
          </p:cNvPicPr>
          <p:nvPr/>
        </p:nvPicPr>
        <p:blipFill rotWithShape="1">
          <a:blip r:embed="rId9"/>
          <a:srcRect b="59678"/>
          <a:stretch/>
        </p:blipFill>
        <p:spPr>
          <a:xfrm>
            <a:off x="6964793" y="1514019"/>
            <a:ext cx="3473699" cy="1914981"/>
          </a:xfrm>
          <a:prstGeom prst="rect">
            <a:avLst/>
          </a:prstGeom>
        </p:spPr>
      </p:pic>
      <p:sp>
        <p:nvSpPr>
          <p:cNvPr id="10" name="Rectangle 9">
            <a:extLst>
              <a:ext uri="{FF2B5EF4-FFF2-40B4-BE49-F238E27FC236}">
                <a16:creationId xmlns:a16="http://schemas.microsoft.com/office/drawing/2014/main" id="{D0FF304B-E51A-B068-11D7-783296C5FEB1}"/>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100" dirty="0">
                <a:solidFill>
                  <a:schemeClr val="bg1"/>
                </a:solidFill>
                <a:effectLst>
                  <a:outerShdw blurRad="50800" dist="38100" dir="2700000" algn="tl" rotWithShape="0">
                    <a:prstClr val="black">
                      <a:alpha val="40000"/>
                    </a:prstClr>
                  </a:outerShdw>
                </a:effectLst>
              </a:rPr>
              <a:t>Εισαγωγή</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Έννοια και χρησιμότητα</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Γεωμετρία  βολής</a:t>
            </a:r>
            <a:endParaRPr lang="en-US" sz="1100" dirty="0">
              <a:solidFill>
                <a:schemeClr val="bg1"/>
              </a:solidFill>
              <a:effectLst>
                <a:outerShdw blurRad="50800" dist="38100" dir="2700000" algn="tl" rotWithShape="0">
                  <a:prstClr val="black">
                    <a:alpha val="40000"/>
                  </a:prstClr>
                </a:outerShdw>
              </a:effectLst>
            </a:endParaRP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Intrinsic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Initial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Terminal elements</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a:effectLst>
                  <a:outerShdw blurRad="50800" dist="38100" dir="2700000" algn="tl" rotWithShape="0">
                    <a:prstClr val="black">
                      <a:alpha val="40000"/>
                    </a:prstClr>
                  </a:outerShdw>
                </a:effectLst>
              </a:rPr>
              <a:t>Αρχές σχεδίασης</a:t>
            </a:r>
          </a:p>
          <a:p>
            <a:pPr marL="285750" indent="-285750">
              <a:buFont typeface="Arial"/>
              <a:buChar char="•"/>
            </a:pPr>
            <a:r>
              <a:rPr lang="el-GR" sz="1100" dirty="0">
                <a:effectLst>
                  <a:outerShdw blurRad="50800" dist="38100" dir="2700000" algn="tl" rotWithShape="0">
                    <a:prstClr val="black">
                      <a:alpha val="40000"/>
                    </a:prstClr>
                  </a:outerShdw>
                </a:effectLst>
              </a:rPr>
              <a:t>Δομή</a:t>
            </a:r>
          </a:p>
          <a:p>
            <a:pPr marL="285750" indent="-285750">
              <a:buFont typeface="Arial"/>
              <a:buChar char="•"/>
            </a:pPr>
            <a:r>
              <a:rPr lang="el-GR" sz="1100" dirty="0">
                <a:solidFill>
                  <a:srgbClr val="FF0000"/>
                </a:solidFill>
                <a:effectLst>
                  <a:outerShdw blurRad="50800" dist="38100" dir="2700000" algn="tl" rotWithShape="0">
                    <a:prstClr val="black">
                      <a:alpha val="40000"/>
                    </a:prstClr>
                  </a:outerShdw>
                </a:effectLst>
              </a:rPr>
              <a:t>Παραδοχές</a:t>
            </a:r>
          </a:p>
          <a:p>
            <a:pPr marL="285750" indent="-285750">
              <a:buFont typeface="Arial"/>
              <a:buChar char="•"/>
            </a:pPr>
            <a:r>
              <a:rPr lang="el-GR" sz="1100" dirty="0">
                <a:effectLst>
                  <a:outerShdw blurRad="50800" dist="38100" dir="2700000" algn="tl" rotWithShape="0">
                    <a:prstClr val="black">
                      <a:alpha val="40000"/>
                    </a:prstClr>
                  </a:outerShdw>
                </a:effectLst>
              </a:rPr>
              <a:t>Διορθώσεις για μη ΚΣ</a:t>
            </a:r>
          </a:p>
          <a:p>
            <a:pPr marL="285750" indent="-285750">
              <a:buFont typeface="Arial"/>
              <a:buChar char="•"/>
            </a:pPr>
            <a:r>
              <a:rPr lang="en-US" sz="1100" dirty="0">
                <a:effectLst>
                  <a:outerShdw blurRad="50800" dist="38100" dir="2700000" algn="tl" rotWithShape="0">
                    <a:prstClr val="black">
                      <a:alpha val="40000"/>
                    </a:prstClr>
                  </a:outerShdw>
                </a:effectLst>
              </a:rPr>
              <a:t>Homework</a:t>
            </a:r>
            <a:r>
              <a:rPr lang="el-GR" sz="1100" dirty="0">
                <a:effectLst>
                  <a:outerShdw blurRad="50800" dist="38100" dir="2700000" algn="tl" rotWithShape="0">
                    <a:prstClr val="black">
                      <a:alpha val="40000"/>
                    </a:prstClr>
                  </a:outerShdw>
                </a:effectLst>
              </a:rPr>
              <a:t> </a:t>
            </a:r>
            <a:endParaRPr lang="en-US" sz="1100"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752606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DB7C8E9F-14B8-4F4C-EA3F-D79B2DBA56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346"/>
          <a:stretch/>
        </p:blipFill>
        <p:spPr bwMode="auto">
          <a:xfrm>
            <a:off x="0" y="-1"/>
            <a:ext cx="12192000" cy="686171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7DF67288-6CAB-630C-2380-24389A81C29B}"/>
              </a:ext>
            </a:extLst>
          </p:cNvPr>
          <p:cNvSpPr>
            <a:spLocks noGrp="1"/>
          </p:cNvSpPr>
          <p:nvPr>
            <p:ph type="title"/>
          </p:nvPr>
        </p:nvSpPr>
        <p:spPr/>
        <p:txBody>
          <a:bodyPr/>
          <a:lstStyle/>
          <a:p>
            <a:r>
              <a:rPr lang="en-US" dirty="0">
                <a:solidFill>
                  <a:schemeClr val="bg1"/>
                </a:solidFill>
              </a:rPr>
              <a:t>Section V</a:t>
            </a:r>
            <a:endParaRPr lang="en-GR" dirty="0">
              <a:solidFill>
                <a:schemeClr val="bg1"/>
              </a:solidFill>
            </a:endParaRPr>
          </a:p>
        </p:txBody>
      </p:sp>
      <p:sp>
        <p:nvSpPr>
          <p:cNvPr id="5" name="Text Placeholder 4">
            <a:extLst>
              <a:ext uri="{FF2B5EF4-FFF2-40B4-BE49-F238E27FC236}">
                <a16:creationId xmlns:a16="http://schemas.microsoft.com/office/drawing/2014/main" id="{A746FFA9-AF09-A2B7-0A99-A6CED88F5D31}"/>
              </a:ext>
            </a:extLst>
          </p:cNvPr>
          <p:cNvSpPr>
            <a:spLocks noGrp="1"/>
          </p:cNvSpPr>
          <p:nvPr>
            <p:ph type="body" idx="1"/>
          </p:nvPr>
        </p:nvSpPr>
        <p:spPr/>
        <p:txBody>
          <a:bodyPr/>
          <a:lstStyle/>
          <a:p>
            <a:r>
              <a:rPr lang="el-GR" dirty="0">
                <a:solidFill>
                  <a:schemeClr val="bg1"/>
                </a:solidFill>
                <a:latin typeface="+mj-lt"/>
              </a:rPr>
              <a:t>Περαιτέρω στοιχεία </a:t>
            </a:r>
            <a:endParaRPr lang="en-GR" dirty="0">
              <a:solidFill>
                <a:schemeClr val="bg1"/>
              </a:solidFill>
            </a:endParaRPr>
          </a:p>
        </p:txBody>
      </p:sp>
      <p:sp>
        <p:nvSpPr>
          <p:cNvPr id="3" name="TextBox 2">
            <a:extLst>
              <a:ext uri="{FF2B5EF4-FFF2-40B4-BE49-F238E27FC236}">
                <a16:creationId xmlns:a16="http://schemas.microsoft.com/office/drawing/2014/main" id="{C4901A63-2921-846D-A69F-355273762504}"/>
              </a:ext>
            </a:extLst>
          </p:cNvPr>
          <p:cNvSpPr txBox="1"/>
          <p:nvPr/>
        </p:nvSpPr>
        <p:spPr>
          <a:xfrm>
            <a:off x="10844213" y="-728663"/>
            <a:ext cx="184731" cy="369332"/>
          </a:xfrm>
          <a:prstGeom prst="rect">
            <a:avLst/>
          </a:prstGeom>
          <a:noFill/>
        </p:spPr>
        <p:txBody>
          <a:bodyPr wrap="none" rtlCol="0">
            <a:spAutoFit/>
          </a:bodyPr>
          <a:lstStyle/>
          <a:p>
            <a:endParaRPr lang="en-GR" dirty="0"/>
          </a:p>
        </p:txBody>
      </p:sp>
    </p:spTree>
    <p:extLst>
      <p:ext uri="{BB962C8B-B14F-4D97-AF65-F5344CB8AC3E}">
        <p14:creationId xmlns:p14="http://schemas.microsoft.com/office/powerpoint/2010/main" val="835572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CA71BED-3314-46FA-D053-85FD92C24092}"/>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l="400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a:ln w="28575" cmpd="sng">
            <a:solidFill>
              <a:schemeClr val="tx1"/>
            </a:solidFill>
          </a:ln>
        </p:spPr>
        <p:txBody>
          <a:bodyPr>
            <a:noAutofit/>
          </a:bodyPr>
          <a:lstStyle/>
          <a:p>
            <a:pPr marL="0" indent="0" algn="just">
              <a:buNone/>
            </a:pPr>
            <a:r>
              <a:rPr lang="el-GR" dirty="0">
                <a:latin typeface="+mj-lt"/>
              </a:rPr>
              <a:t>Μελετώντας αυτή την ενότητα</a:t>
            </a:r>
            <a:r>
              <a:rPr lang="en-US" dirty="0">
                <a:latin typeface="+mj-lt"/>
              </a:rPr>
              <a:t>, </a:t>
            </a:r>
            <a:r>
              <a:rPr lang="en-US" dirty="0" err="1">
                <a:latin typeface="+mj-lt"/>
              </a:rPr>
              <a:t>θ</a:t>
            </a:r>
            <a:r>
              <a:rPr lang="en-US" dirty="0">
                <a:latin typeface="+mj-lt"/>
              </a:rPr>
              <a:t>α </a:t>
            </a:r>
            <a:r>
              <a:rPr lang="el-GR" dirty="0">
                <a:latin typeface="+mj-lt"/>
              </a:rPr>
              <a:t>είστε ικανοί </a:t>
            </a:r>
            <a:r>
              <a:rPr lang="en-US" dirty="0" err="1">
                <a:latin typeface="+mj-lt"/>
              </a:rPr>
              <a:t>ν</a:t>
            </a:r>
            <a:r>
              <a:rPr lang="en-US" dirty="0">
                <a:latin typeface="+mj-lt"/>
              </a:rPr>
              <a:t>α:</a:t>
            </a:r>
          </a:p>
          <a:p>
            <a:pPr marL="0" indent="0">
              <a:buNone/>
            </a:pPr>
            <a:r>
              <a:rPr lang="en-US" dirty="0">
                <a:latin typeface="+mj-lt"/>
              </a:rPr>
              <a:t> </a:t>
            </a:r>
          </a:p>
          <a:p>
            <a:pPr algn="just"/>
            <a:r>
              <a:rPr lang="el-GR" dirty="0">
                <a:latin typeface="+mj-lt"/>
              </a:rPr>
              <a:t>Μάθετε τον τρόπο κατάρτισης και την χρησιμότητα των πινάκων βολής ενός ΠΒ</a:t>
            </a:r>
          </a:p>
          <a:p>
            <a:pPr lvl="0" algn="just"/>
            <a:r>
              <a:rPr lang="el-GR" dirty="0">
                <a:latin typeface="+mj-lt"/>
              </a:rPr>
              <a:t>Αναγνωρίσετε και εξηγήσετε την επίδραση διαφόρων παραμέτρων στην τροχιά μιας βολής ΠΒ </a:t>
            </a:r>
          </a:p>
          <a:p>
            <a:pPr algn="just"/>
            <a:r>
              <a:rPr lang="el-GR" dirty="0">
                <a:latin typeface="+mj-lt"/>
              </a:rPr>
              <a:t>Κατανοήσετε πως οι πίνακες βολής αποτυπώνουν τη γεωμετρία μιας βολής ΠΒ</a:t>
            </a:r>
          </a:p>
          <a:p>
            <a:pPr lvl="0" algn="just"/>
            <a:endParaRPr lang="el-GR" dirty="0">
              <a:latin typeface="+mj-lt"/>
            </a:endParaRPr>
          </a:p>
        </p:txBody>
      </p:sp>
    </p:spTree>
    <p:extLst>
      <p:ext uri="{BB962C8B-B14F-4D97-AF65-F5344CB8AC3E}">
        <p14:creationId xmlns:p14="http://schemas.microsoft.com/office/powerpoint/2010/main" val="13806488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9FB107-3005-7A41-F931-6859E5BDB87B}"/>
              </a:ext>
            </a:extLst>
          </p:cNvPr>
          <p:cNvPicPr>
            <a:picLocks noChangeAspect="1"/>
          </p:cNvPicPr>
          <p:nvPr/>
        </p:nvPicPr>
        <p:blipFill>
          <a:blip r:embed="rId2"/>
          <a:stretch>
            <a:fillRect/>
          </a:stretch>
        </p:blipFill>
        <p:spPr>
          <a:xfrm>
            <a:off x="3851796" y="2898774"/>
            <a:ext cx="5118100" cy="3838575"/>
          </a:xfrm>
          <a:prstGeom prst="rect">
            <a:avLst/>
          </a:prstGeom>
        </p:spPr>
      </p:pic>
      <p:pic>
        <p:nvPicPr>
          <p:cNvPr id="21" name="Picture 20">
            <a:extLst>
              <a:ext uri="{FF2B5EF4-FFF2-40B4-BE49-F238E27FC236}">
                <a16:creationId xmlns:a16="http://schemas.microsoft.com/office/drawing/2014/main" id="{FC8AC46C-062F-7045-8192-973D4F8047D3}"/>
              </a:ext>
            </a:extLst>
          </p:cNvPr>
          <p:cNvPicPr>
            <a:picLocks noChangeAspect="1"/>
          </p:cNvPicPr>
          <p:nvPr/>
        </p:nvPicPr>
        <p:blipFill>
          <a:blip r:embed="rId3"/>
          <a:stretch>
            <a:fillRect/>
          </a:stretch>
        </p:blipFill>
        <p:spPr>
          <a:xfrm>
            <a:off x="963657" y="3230055"/>
            <a:ext cx="2710179" cy="3507291"/>
          </a:xfrm>
          <a:prstGeom prst="rect">
            <a:avLst/>
          </a:prstGeom>
          <a:ln>
            <a:solidFill>
              <a:schemeClr val="tx1"/>
            </a:solidFill>
          </a:ln>
          <a:effectLst/>
        </p:spPr>
      </p:pic>
      <p:sp>
        <p:nvSpPr>
          <p:cNvPr id="6" name="Title 5"/>
          <p:cNvSpPr>
            <a:spLocks noGrp="1"/>
          </p:cNvSpPr>
          <p:nvPr>
            <p:ph type="title"/>
          </p:nvPr>
        </p:nvSpPr>
        <p:spPr/>
        <p:txBody>
          <a:bodyPr>
            <a:normAutofit/>
          </a:bodyPr>
          <a:lstStyle/>
          <a:p>
            <a:r>
              <a:rPr lang="el-GR" sz="4000" dirty="0"/>
              <a:t>Π</a:t>
            </a:r>
            <a:r>
              <a:rPr lang="en-US" sz="4000" dirty="0" err="1"/>
              <a:t>ί</a:t>
            </a:r>
            <a:r>
              <a:rPr lang="el-GR" sz="4000" dirty="0" err="1"/>
              <a:t>νακας</a:t>
            </a:r>
            <a:r>
              <a:rPr lang="el-GR" sz="4000" dirty="0"/>
              <a:t> </a:t>
            </a:r>
            <a:r>
              <a:rPr lang="en-US" sz="4000" dirty="0"/>
              <a:t>F </a:t>
            </a:r>
            <a:r>
              <a:rPr lang="el-GR" sz="4000" dirty="0"/>
              <a:t>(Ι)</a:t>
            </a:r>
            <a:r>
              <a:rPr lang="en-US" sz="4000" dirty="0"/>
              <a:t>: </a:t>
            </a:r>
            <a:r>
              <a:rPr lang="el-GR" sz="4000" dirty="0"/>
              <a:t>Βασικά στοιχεία και διορθώσεις διόπτευσης</a:t>
            </a:r>
            <a:endParaRPr lang="en-US" sz="4000" dirty="0"/>
          </a:p>
        </p:txBody>
      </p:sp>
      <p:grpSp>
        <p:nvGrpSpPr>
          <p:cNvPr id="4" name="Group 3">
            <a:extLst>
              <a:ext uri="{FF2B5EF4-FFF2-40B4-BE49-F238E27FC236}">
                <a16:creationId xmlns:a16="http://schemas.microsoft.com/office/drawing/2014/main" id="{52FF9909-A989-C64E-8542-24B11514E5F3}"/>
              </a:ext>
            </a:extLst>
          </p:cNvPr>
          <p:cNvGrpSpPr/>
          <p:nvPr/>
        </p:nvGrpSpPr>
        <p:grpSpPr>
          <a:xfrm>
            <a:off x="848520" y="1528890"/>
            <a:ext cx="8278697" cy="1591679"/>
            <a:chOff x="397943" y="1528889"/>
            <a:chExt cx="8278697" cy="1591679"/>
          </a:xfrm>
        </p:grpSpPr>
        <p:pic>
          <p:nvPicPr>
            <p:cNvPr id="20" name="Picture 19">
              <a:extLst>
                <a:ext uri="{FF2B5EF4-FFF2-40B4-BE49-F238E27FC236}">
                  <a16:creationId xmlns:a16="http://schemas.microsoft.com/office/drawing/2014/main" id="{B005A734-80A9-DC45-9EEB-7E003D9116AD}"/>
                </a:ext>
              </a:extLst>
            </p:cNvPr>
            <p:cNvPicPr>
              <a:picLocks noChangeAspect="1"/>
            </p:cNvPicPr>
            <p:nvPr/>
          </p:nvPicPr>
          <p:blipFill rotWithShape="1">
            <a:blip r:embed="rId4"/>
            <a:srcRect b="42901"/>
            <a:stretch/>
          </p:blipFill>
          <p:spPr>
            <a:xfrm>
              <a:off x="397943" y="1528889"/>
              <a:ext cx="8278697" cy="1591679"/>
            </a:xfrm>
            <a:prstGeom prst="rect">
              <a:avLst/>
            </a:prstGeom>
          </p:spPr>
        </p:pic>
        <p:cxnSp>
          <p:nvCxnSpPr>
            <p:cNvPr id="3" name="Straight Connector 2">
              <a:extLst>
                <a:ext uri="{FF2B5EF4-FFF2-40B4-BE49-F238E27FC236}">
                  <a16:creationId xmlns:a16="http://schemas.microsoft.com/office/drawing/2014/main" id="{4A2E9C8A-2372-6547-8797-80A2FC30B31C}"/>
                </a:ext>
              </a:extLst>
            </p:cNvPr>
            <p:cNvCxnSpPr/>
            <p:nvPr/>
          </p:nvCxnSpPr>
          <p:spPr>
            <a:xfrm>
              <a:off x="503992" y="3120568"/>
              <a:ext cx="8100000"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7" name="Rectangle 6">
            <a:extLst>
              <a:ext uri="{FF2B5EF4-FFF2-40B4-BE49-F238E27FC236}">
                <a16:creationId xmlns:a16="http://schemas.microsoft.com/office/drawing/2014/main" id="{3C0809E7-5F1F-1C39-ED4B-C00392ACB312}"/>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100" dirty="0">
                <a:solidFill>
                  <a:schemeClr val="bg1"/>
                </a:solidFill>
                <a:effectLst>
                  <a:outerShdw blurRad="50800" dist="38100" dir="2700000" algn="tl" rotWithShape="0">
                    <a:prstClr val="black">
                      <a:alpha val="40000"/>
                    </a:prstClr>
                  </a:outerShdw>
                </a:effectLst>
              </a:rPr>
              <a:t>Εισαγωγή</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Έννοια και χρησιμότητα</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Γεωμετρία  βολής</a:t>
            </a:r>
            <a:endParaRPr lang="en-US" sz="1100" dirty="0">
              <a:solidFill>
                <a:schemeClr val="bg1"/>
              </a:solidFill>
              <a:effectLst>
                <a:outerShdw blurRad="50800" dist="38100" dir="2700000" algn="tl" rotWithShape="0">
                  <a:prstClr val="black">
                    <a:alpha val="40000"/>
                  </a:prstClr>
                </a:outerShdw>
              </a:effectLst>
            </a:endParaRP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Intrinsic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Initial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Terminal elements</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a:effectLst>
                  <a:outerShdw blurRad="50800" dist="38100" dir="2700000" algn="tl" rotWithShape="0">
                    <a:prstClr val="black">
                      <a:alpha val="40000"/>
                    </a:prstClr>
                  </a:outerShdw>
                </a:effectLst>
              </a:rPr>
              <a:t>Αρχές σχεδίασης</a:t>
            </a:r>
          </a:p>
          <a:p>
            <a:pPr marL="285750" indent="-285750">
              <a:buFont typeface="Arial"/>
              <a:buChar char="•"/>
            </a:pPr>
            <a:r>
              <a:rPr lang="el-GR" sz="1100" dirty="0">
                <a:effectLst>
                  <a:outerShdw blurRad="50800" dist="38100" dir="2700000" algn="tl" rotWithShape="0">
                    <a:prstClr val="black">
                      <a:alpha val="40000"/>
                    </a:prstClr>
                  </a:outerShdw>
                </a:effectLst>
              </a:rPr>
              <a:t>Δομή</a:t>
            </a:r>
          </a:p>
          <a:p>
            <a:pPr marL="285750" indent="-285750">
              <a:buFont typeface="Arial"/>
              <a:buChar char="•"/>
            </a:pPr>
            <a:r>
              <a:rPr lang="el-GR" sz="1100" dirty="0">
                <a:effectLst>
                  <a:outerShdw blurRad="50800" dist="38100" dir="2700000" algn="tl" rotWithShape="0">
                    <a:prstClr val="black">
                      <a:alpha val="40000"/>
                    </a:prstClr>
                  </a:outerShdw>
                </a:effectLst>
              </a:rPr>
              <a:t>Παραδοχές</a:t>
            </a:r>
          </a:p>
          <a:p>
            <a:pPr marL="285750" indent="-285750">
              <a:buFont typeface="Arial"/>
              <a:buChar char="•"/>
            </a:pPr>
            <a:r>
              <a:rPr lang="el-GR" sz="1100" dirty="0">
                <a:solidFill>
                  <a:srgbClr val="FF0000"/>
                </a:solidFill>
                <a:effectLst>
                  <a:outerShdw blurRad="50800" dist="38100" dir="2700000" algn="tl" rotWithShape="0">
                    <a:prstClr val="black">
                      <a:alpha val="40000"/>
                    </a:prstClr>
                  </a:outerShdw>
                </a:effectLst>
              </a:rPr>
              <a:t>Διορθώσεις για μη ΚΣ</a:t>
            </a:r>
          </a:p>
          <a:p>
            <a:pPr marL="285750" indent="-285750">
              <a:buFont typeface="Arial"/>
              <a:buChar char="•"/>
            </a:pPr>
            <a:r>
              <a:rPr lang="en-US" sz="1100" dirty="0">
                <a:effectLst>
                  <a:outerShdw blurRad="50800" dist="38100" dir="2700000" algn="tl" rotWithShape="0">
                    <a:prstClr val="black">
                      <a:alpha val="40000"/>
                    </a:prstClr>
                  </a:outerShdw>
                </a:effectLst>
              </a:rPr>
              <a:t>Homework</a:t>
            </a:r>
            <a:r>
              <a:rPr lang="el-GR" sz="1100" dirty="0">
                <a:effectLst>
                  <a:outerShdw blurRad="50800" dist="38100" dir="2700000" algn="tl" rotWithShape="0">
                    <a:prstClr val="black">
                      <a:alpha val="40000"/>
                    </a:prstClr>
                  </a:outerShdw>
                </a:effectLst>
              </a:rPr>
              <a:t> </a:t>
            </a:r>
            <a:endParaRPr lang="en-US" sz="1100"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2173934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379226" cy="1325563"/>
          </a:xfrm>
        </p:spPr>
        <p:txBody>
          <a:bodyPr>
            <a:normAutofit/>
          </a:bodyPr>
          <a:lstStyle/>
          <a:p>
            <a:r>
              <a:rPr lang="el-GR" sz="4000" dirty="0"/>
              <a:t>Π</a:t>
            </a:r>
            <a:r>
              <a:rPr lang="en-US" sz="4000" dirty="0" err="1"/>
              <a:t>ί</a:t>
            </a:r>
            <a:r>
              <a:rPr lang="el-GR" sz="4000" dirty="0" err="1"/>
              <a:t>νακας</a:t>
            </a:r>
            <a:r>
              <a:rPr lang="el-GR" sz="4000" dirty="0"/>
              <a:t> </a:t>
            </a:r>
            <a:r>
              <a:rPr lang="en-US" sz="4000" dirty="0"/>
              <a:t>F </a:t>
            </a:r>
            <a:r>
              <a:rPr lang="el-GR" sz="4000" dirty="0"/>
              <a:t>(Ι</a:t>
            </a:r>
            <a:r>
              <a:rPr lang="en-US" sz="4000" dirty="0"/>
              <a:t>I</a:t>
            </a:r>
            <a:r>
              <a:rPr lang="el-GR" sz="4000" dirty="0"/>
              <a:t>)</a:t>
            </a:r>
            <a:r>
              <a:rPr lang="en-US" sz="4000" dirty="0"/>
              <a:t>: </a:t>
            </a:r>
            <a:r>
              <a:rPr lang="el-GR" sz="4000" dirty="0"/>
              <a:t>Διορθώσεις κατ’ απόσταση για μη ΚΣ</a:t>
            </a:r>
            <a:endParaRPr lang="en-US" sz="4000" dirty="0"/>
          </a:p>
        </p:txBody>
      </p:sp>
      <p:pic>
        <p:nvPicPr>
          <p:cNvPr id="7" name="Picture 6"/>
          <p:cNvPicPr>
            <a:picLocks noChangeAspect="1"/>
          </p:cNvPicPr>
          <p:nvPr/>
        </p:nvPicPr>
        <p:blipFill>
          <a:blip r:embed="rId2"/>
          <a:stretch>
            <a:fillRect/>
          </a:stretch>
        </p:blipFill>
        <p:spPr>
          <a:xfrm>
            <a:off x="3851796" y="2898774"/>
            <a:ext cx="5118100" cy="3838575"/>
          </a:xfrm>
          <a:prstGeom prst="rect">
            <a:avLst/>
          </a:prstGeom>
        </p:spPr>
      </p:pic>
      <p:pic>
        <p:nvPicPr>
          <p:cNvPr id="9" name="Picture 8">
            <a:extLst>
              <a:ext uri="{FF2B5EF4-FFF2-40B4-BE49-F238E27FC236}">
                <a16:creationId xmlns:a16="http://schemas.microsoft.com/office/drawing/2014/main" id="{E2D8BB78-D38B-E64A-B1F1-74651C7F91F7}"/>
              </a:ext>
            </a:extLst>
          </p:cNvPr>
          <p:cNvPicPr>
            <a:picLocks noChangeAspect="1"/>
          </p:cNvPicPr>
          <p:nvPr/>
        </p:nvPicPr>
        <p:blipFill>
          <a:blip r:embed="rId3"/>
          <a:stretch>
            <a:fillRect/>
          </a:stretch>
        </p:blipFill>
        <p:spPr>
          <a:xfrm>
            <a:off x="963657" y="3228322"/>
            <a:ext cx="2710800" cy="3508094"/>
          </a:xfrm>
          <a:prstGeom prst="rect">
            <a:avLst/>
          </a:prstGeom>
          <a:ln>
            <a:solidFill>
              <a:schemeClr val="tx1"/>
            </a:solidFill>
          </a:ln>
        </p:spPr>
      </p:pic>
      <p:pic>
        <p:nvPicPr>
          <p:cNvPr id="13" name="Content Placeholder 3">
            <a:extLst>
              <a:ext uri="{FF2B5EF4-FFF2-40B4-BE49-F238E27FC236}">
                <a16:creationId xmlns:a16="http://schemas.microsoft.com/office/drawing/2014/main" id="{506E7CC0-B954-7CD8-FD9A-E669042F2F99}"/>
              </a:ext>
            </a:extLst>
          </p:cNvPr>
          <p:cNvPicPr>
            <a:picLocks noChangeAspect="1"/>
          </p:cNvPicPr>
          <p:nvPr/>
        </p:nvPicPr>
        <p:blipFill rotWithShape="1">
          <a:blip r:embed="rId4"/>
          <a:srcRect t="23169" b="34839"/>
          <a:stretch/>
        </p:blipFill>
        <p:spPr>
          <a:xfrm>
            <a:off x="901528" y="1560755"/>
            <a:ext cx="8414750" cy="1558884"/>
          </a:xfrm>
          <a:prstGeom prst="rect">
            <a:avLst/>
          </a:prstGeom>
        </p:spPr>
      </p:pic>
      <p:sp>
        <p:nvSpPr>
          <p:cNvPr id="15" name="Rectangle 14">
            <a:extLst>
              <a:ext uri="{FF2B5EF4-FFF2-40B4-BE49-F238E27FC236}">
                <a16:creationId xmlns:a16="http://schemas.microsoft.com/office/drawing/2014/main" id="{725742DB-0485-A922-650A-41B478A9C970}"/>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100" dirty="0">
                <a:solidFill>
                  <a:schemeClr val="bg1"/>
                </a:solidFill>
                <a:effectLst>
                  <a:outerShdw blurRad="50800" dist="38100" dir="2700000" algn="tl" rotWithShape="0">
                    <a:prstClr val="black">
                      <a:alpha val="40000"/>
                    </a:prstClr>
                  </a:outerShdw>
                </a:effectLst>
              </a:rPr>
              <a:t>Εισαγωγή</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Έννοια και χρησιμότητα</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Γεωμετρία  βολής</a:t>
            </a:r>
            <a:endParaRPr lang="en-US" sz="1100" dirty="0">
              <a:solidFill>
                <a:schemeClr val="bg1"/>
              </a:solidFill>
              <a:effectLst>
                <a:outerShdw blurRad="50800" dist="38100" dir="2700000" algn="tl" rotWithShape="0">
                  <a:prstClr val="black">
                    <a:alpha val="40000"/>
                  </a:prstClr>
                </a:outerShdw>
              </a:effectLst>
            </a:endParaRP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Intrinsic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Initial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Terminal elements</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a:effectLst>
                  <a:outerShdw blurRad="50800" dist="38100" dir="2700000" algn="tl" rotWithShape="0">
                    <a:prstClr val="black">
                      <a:alpha val="40000"/>
                    </a:prstClr>
                  </a:outerShdw>
                </a:effectLst>
              </a:rPr>
              <a:t>Αρχές σχεδίασης</a:t>
            </a:r>
          </a:p>
          <a:p>
            <a:pPr marL="285750" indent="-285750">
              <a:buFont typeface="Arial"/>
              <a:buChar char="•"/>
            </a:pPr>
            <a:r>
              <a:rPr lang="el-GR" sz="1100" dirty="0">
                <a:effectLst>
                  <a:outerShdw blurRad="50800" dist="38100" dir="2700000" algn="tl" rotWithShape="0">
                    <a:prstClr val="black">
                      <a:alpha val="40000"/>
                    </a:prstClr>
                  </a:outerShdw>
                </a:effectLst>
              </a:rPr>
              <a:t>Δομή</a:t>
            </a:r>
          </a:p>
          <a:p>
            <a:pPr marL="285750" indent="-285750">
              <a:buFont typeface="Arial"/>
              <a:buChar char="•"/>
            </a:pPr>
            <a:r>
              <a:rPr lang="el-GR" sz="1100" dirty="0">
                <a:effectLst>
                  <a:outerShdw blurRad="50800" dist="38100" dir="2700000" algn="tl" rotWithShape="0">
                    <a:prstClr val="black">
                      <a:alpha val="40000"/>
                    </a:prstClr>
                  </a:outerShdw>
                </a:effectLst>
              </a:rPr>
              <a:t>Παραδοχές</a:t>
            </a:r>
          </a:p>
          <a:p>
            <a:pPr marL="285750" indent="-285750">
              <a:buFont typeface="Arial"/>
              <a:buChar char="•"/>
            </a:pPr>
            <a:r>
              <a:rPr lang="el-GR" sz="1100" dirty="0">
                <a:solidFill>
                  <a:srgbClr val="FF0000"/>
                </a:solidFill>
                <a:effectLst>
                  <a:outerShdw blurRad="50800" dist="38100" dir="2700000" algn="tl" rotWithShape="0">
                    <a:prstClr val="black">
                      <a:alpha val="40000"/>
                    </a:prstClr>
                  </a:outerShdw>
                </a:effectLst>
              </a:rPr>
              <a:t>Διορθώσεις για μη ΚΣ</a:t>
            </a:r>
          </a:p>
          <a:p>
            <a:pPr marL="285750" indent="-285750">
              <a:buFont typeface="Arial"/>
              <a:buChar char="•"/>
            </a:pPr>
            <a:r>
              <a:rPr lang="en-US" sz="1100" dirty="0">
                <a:effectLst>
                  <a:outerShdw blurRad="50800" dist="38100" dir="2700000" algn="tl" rotWithShape="0">
                    <a:prstClr val="black">
                      <a:alpha val="40000"/>
                    </a:prstClr>
                  </a:outerShdw>
                </a:effectLst>
              </a:rPr>
              <a:t>Homework</a:t>
            </a:r>
            <a:r>
              <a:rPr lang="el-GR" sz="1100" dirty="0">
                <a:effectLst>
                  <a:outerShdw blurRad="50800" dist="38100" dir="2700000" algn="tl" rotWithShape="0">
                    <a:prstClr val="black">
                      <a:alpha val="40000"/>
                    </a:prstClr>
                  </a:outerShdw>
                </a:effectLst>
              </a:rPr>
              <a:t> </a:t>
            </a:r>
            <a:endParaRPr lang="en-US" sz="1100"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1634957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a:t>Π</a:t>
            </a:r>
            <a:r>
              <a:rPr lang="en-US" sz="4000" dirty="0" err="1"/>
              <a:t>ί</a:t>
            </a:r>
            <a:r>
              <a:rPr lang="el-GR" sz="4000" dirty="0" err="1"/>
              <a:t>νακας</a:t>
            </a:r>
            <a:r>
              <a:rPr lang="el-GR" sz="4000" dirty="0"/>
              <a:t> </a:t>
            </a:r>
            <a:r>
              <a:rPr lang="en-US" sz="4000" dirty="0"/>
              <a:t>G: </a:t>
            </a:r>
            <a:r>
              <a:rPr lang="el-GR" sz="4000" dirty="0" err="1"/>
              <a:t>Επιπρ</a:t>
            </a:r>
            <a:r>
              <a:rPr lang="en-US" sz="4000" dirty="0" err="1"/>
              <a:t>ό</a:t>
            </a:r>
            <a:r>
              <a:rPr lang="el-GR" sz="4000" dirty="0" err="1"/>
              <a:t>σθετα</a:t>
            </a:r>
            <a:r>
              <a:rPr lang="el-GR" sz="4000" dirty="0"/>
              <a:t> Δεδομένα</a:t>
            </a:r>
            <a:endParaRPr lang="en-US" sz="4000" dirty="0"/>
          </a:p>
        </p:txBody>
      </p:sp>
      <p:pic>
        <p:nvPicPr>
          <p:cNvPr id="9" name="Picture 8"/>
          <p:cNvPicPr>
            <a:picLocks noChangeAspect="1"/>
          </p:cNvPicPr>
          <p:nvPr/>
        </p:nvPicPr>
        <p:blipFill>
          <a:blip r:embed="rId2"/>
          <a:stretch>
            <a:fillRect/>
          </a:stretch>
        </p:blipFill>
        <p:spPr>
          <a:xfrm>
            <a:off x="963657" y="3230055"/>
            <a:ext cx="2710800" cy="3508094"/>
          </a:xfrm>
          <a:prstGeom prst="rect">
            <a:avLst/>
          </a:prstGeom>
          <a:ln>
            <a:solidFill>
              <a:srgbClr val="000000"/>
            </a:solidFill>
          </a:ln>
          <a:effectLst/>
        </p:spPr>
      </p:pic>
      <p:pic>
        <p:nvPicPr>
          <p:cNvPr id="13" name="Picture 12">
            <a:extLst>
              <a:ext uri="{FF2B5EF4-FFF2-40B4-BE49-F238E27FC236}">
                <a16:creationId xmlns:a16="http://schemas.microsoft.com/office/drawing/2014/main" id="{EA84CF78-4DC2-6A3C-F323-0FBC8B5FC42C}"/>
              </a:ext>
            </a:extLst>
          </p:cNvPr>
          <p:cNvPicPr>
            <a:picLocks noChangeAspect="1"/>
          </p:cNvPicPr>
          <p:nvPr/>
        </p:nvPicPr>
        <p:blipFill>
          <a:blip r:embed="rId3"/>
          <a:stretch>
            <a:fillRect/>
          </a:stretch>
        </p:blipFill>
        <p:spPr>
          <a:xfrm>
            <a:off x="946942" y="1575836"/>
            <a:ext cx="8107627" cy="933450"/>
          </a:xfrm>
          <a:prstGeom prst="rect">
            <a:avLst/>
          </a:prstGeom>
        </p:spPr>
      </p:pic>
      <p:pic>
        <p:nvPicPr>
          <p:cNvPr id="14" name="Picture 13">
            <a:extLst>
              <a:ext uri="{FF2B5EF4-FFF2-40B4-BE49-F238E27FC236}">
                <a16:creationId xmlns:a16="http://schemas.microsoft.com/office/drawing/2014/main" id="{D75C2F6B-BE5E-FA61-CFD7-8556C2C24FEE}"/>
              </a:ext>
            </a:extLst>
          </p:cNvPr>
          <p:cNvPicPr>
            <a:picLocks noChangeAspect="1"/>
          </p:cNvPicPr>
          <p:nvPr/>
        </p:nvPicPr>
        <p:blipFill>
          <a:blip r:embed="rId4"/>
          <a:stretch>
            <a:fillRect/>
          </a:stretch>
        </p:blipFill>
        <p:spPr>
          <a:xfrm>
            <a:off x="3851796" y="2898774"/>
            <a:ext cx="5118100" cy="3838575"/>
          </a:xfrm>
          <a:prstGeom prst="rect">
            <a:avLst/>
          </a:prstGeom>
        </p:spPr>
      </p:pic>
      <p:sp>
        <p:nvSpPr>
          <p:cNvPr id="15" name="Rectangle 14">
            <a:extLst>
              <a:ext uri="{FF2B5EF4-FFF2-40B4-BE49-F238E27FC236}">
                <a16:creationId xmlns:a16="http://schemas.microsoft.com/office/drawing/2014/main" id="{6CD46782-F5C4-2843-31BA-2A392E8DBD98}"/>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100" dirty="0">
                <a:solidFill>
                  <a:schemeClr val="bg1"/>
                </a:solidFill>
                <a:effectLst>
                  <a:outerShdw blurRad="50800" dist="38100" dir="2700000" algn="tl" rotWithShape="0">
                    <a:prstClr val="black">
                      <a:alpha val="40000"/>
                    </a:prstClr>
                  </a:outerShdw>
                </a:effectLst>
              </a:rPr>
              <a:t>Εισαγωγή</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Έννοια και χρησιμότητα</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Γεωμετρία  βολής</a:t>
            </a:r>
            <a:endParaRPr lang="en-US" sz="1100" dirty="0">
              <a:solidFill>
                <a:schemeClr val="bg1"/>
              </a:solidFill>
              <a:effectLst>
                <a:outerShdw blurRad="50800" dist="38100" dir="2700000" algn="tl" rotWithShape="0">
                  <a:prstClr val="black">
                    <a:alpha val="40000"/>
                  </a:prstClr>
                </a:outerShdw>
              </a:effectLst>
            </a:endParaRP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Intrinsic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Initial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Terminal elements</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a:effectLst>
                  <a:outerShdw blurRad="50800" dist="38100" dir="2700000" algn="tl" rotWithShape="0">
                    <a:prstClr val="black">
                      <a:alpha val="40000"/>
                    </a:prstClr>
                  </a:outerShdw>
                </a:effectLst>
              </a:rPr>
              <a:t>Αρχές σχεδίασης</a:t>
            </a:r>
          </a:p>
          <a:p>
            <a:pPr marL="285750" indent="-285750">
              <a:buFont typeface="Arial"/>
              <a:buChar char="•"/>
            </a:pPr>
            <a:r>
              <a:rPr lang="el-GR" sz="1100" dirty="0">
                <a:effectLst>
                  <a:outerShdw blurRad="50800" dist="38100" dir="2700000" algn="tl" rotWithShape="0">
                    <a:prstClr val="black">
                      <a:alpha val="40000"/>
                    </a:prstClr>
                  </a:outerShdw>
                </a:effectLst>
              </a:rPr>
              <a:t>Δομή</a:t>
            </a:r>
          </a:p>
          <a:p>
            <a:pPr marL="285750" indent="-285750">
              <a:buFont typeface="Arial"/>
              <a:buChar char="•"/>
            </a:pPr>
            <a:r>
              <a:rPr lang="el-GR" sz="1100" dirty="0">
                <a:effectLst>
                  <a:outerShdw blurRad="50800" dist="38100" dir="2700000" algn="tl" rotWithShape="0">
                    <a:prstClr val="black">
                      <a:alpha val="40000"/>
                    </a:prstClr>
                  </a:outerShdw>
                </a:effectLst>
              </a:rPr>
              <a:t>Παραδοχές</a:t>
            </a:r>
          </a:p>
          <a:p>
            <a:pPr marL="285750" indent="-285750">
              <a:buFont typeface="Arial"/>
              <a:buChar char="•"/>
            </a:pPr>
            <a:r>
              <a:rPr lang="el-GR" sz="1100" dirty="0">
                <a:solidFill>
                  <a:srgbClr val="FF0000"/>
                </a:solidFill>
                <a:effectLst>
                  <a:outerShdw blurRad="50800" dist="38100" dir="2700000" algn="tl" rotWithShape="0">
                    <a:prstClr val="black">
                      <a:alpha val="40000"/>
                    </a:prstClr>
                  </a:outerShdw>
                </a:effectLst>
              </a:rPr>
              <a:t>Διορθώσεις για μη ΚΣ</a:t>
            </a:r>
          </a:p>
          <a:p>
            <a:pPr marL="285750" indent="-285750">
              <a:buFont typeface="Arial"/>
              <a:buChar char="•"/>
            </a:pPr>
            <a:r>
              <a:rPr lang="en-US" sz="1100" dirty="0">
                <a:effectLst>
                  <a:outerShdw blurRad="50800" dist="38100" dir="2700000" algn="tl" rotWithShape="0">
                    <a:prstClr val="black">
                      <a:alpha val="40000"/>
                    </a:prstClr>
                  </a:outerShdw>
                </a:effectLst>
              </a:rPr>
              <a:t>Homework</a:t>
            </a:r>
            <a:r>
              <a:rPr lang="el-GR" sz="1100" dirty="0">
                <a:effectLst>
                  <a:outerShdw blurRad="50800" dist="38100" dir="2700000" algn="tl" rotWithShape="0">
                    <a:prstClr val="black">
                      <a:alpha val="40000"/>
                    </a:prstClr>
                  </a:outerShdw>
                </a:effectLst>
              </a:rPr>
              <a:t> </a:t>
            </a:r>
            <a:endParaRPr lang="en-US" sz="1100"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5048444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0621D6-85EB-46AC-550E-21E268D21E02}"/>
              </a:ext>
            </a:extLst>
          </p:cNvPr>
          <p:cNvPicPr>
            <a:picLocks noChangeAspect="1"/>
          </p:cNvPicPr>
          <p:nvPr/>
        </p:nvPicPr>
        <p:blipFill>
          <a:blip r:embed="rId2"/>
          <a:stretch>
            <a:fillRect/>
          </a:stretch>
        </p:blipFill>
        <p:spPr>
          <a:xfrm>
            <a:off x="838200" y="1534251"/>
            <a:ext cx="8920993" cy="3003823"/>
          </a:xfrm>
          <a:prstGeom prst="rect">
            <a:avLst/>
          </a:prstGeom>
        </p:spPr>
      </p:pic>
      <p:grpSp>
        <p:nvGrpSpPr>
          <p:cNvPr id="5" name="Group 4"/>
          <p:cNvGrpSpPr/>
          <p:nvPr/>
        </p:nvGrpSpPr>
        <p:grpSpPr>
          <a:xfrm>
            <a:off x="2074334" y="3386667"/>
            <a:ext cx="8136467" cy="3282038"/>
            <a:chOff x="550333" y="3386667"/>
            <a:chExt cx="8136467" cy="3282038"/>
          </a:xfrm>
        </p:grpSpPr>
        <p:grpSp>
          <p:nvGrpSpPr>
            <p:cNvPr id="7" name="Group 6"/>
            <p:cNvGrpSpPr/>
            <p:nvPr/>
          </p:nvGrpSpPr>
          <p:grpSpPr>
            <a:xfrm>
              <a:off x="753533" y="3386667"/>
              <a:ext cx="7078132" cy="2918004"/>
              <a:chOff x="491069" y="1865667"/>
              <a:chExt cx="7078132" cy="2918004"/>
            </a:xfrm>
          </p:grpSpPr>
          <p:pic>
            <p:nvPicPr>
              <p:cNvPr id="17" name="Content Placeholder 3" descr="R35.jpg623CDD84-75B8-4432-92E5-6EC547B27D82Default.jpg"/>
              <p:cNvPicPr>
                <a:picLocks noChangeAspect="1"/>
              </p:cNvPicPr>
              <p:nvPr/>
            </p:nvPicPr>
            <p:blipFill rotWithShape="1">
              <a:blip r:embed="rId3">
                <a:extLst>
                  <a:ext uri="{28A0092B-C50C-407E-A947-70E740481C1C}">
                    <a14:useLocalDpi xmlns:a14="http://schemas.microsoft.com/office/drawing/2010/main" val="0"/>
                  </a:ext>
                </a:extLst>
              </a:blip>
              <a:srcRect l="29673" r="29128" b="18250"/>
              <a:stretch/>
            </p:blipFill>
            <p:spPr>
              <a:xfrm>
                <a:off x="3965868" y="2912539"/>
                <a:ext cx="1293095" cy="1871132"/>
              </a:xfrm>
              <a:prstGeom prst="rect">
                <a:avLst/>
              </a:prstGeom>
            </p:spPr>
          </p:pic>
          <p:sp>
            <p:nvSpPr>
              <p:cNvPr id="18" name="Freeform 17"/>
              <p:cNvSpPr/>
              <p:nvPr/>
            </p:nvSpPr>
            <p:spPr>
              <a:xfrm>
                <a:off x="491069" y="1865667"/>
                <a:ext cx="7078132" cy="2909538"/>
              </a:xfrm>
              <a:custGeom>
                <a:avLst/>
                <a:gdLst>
                  <a:gd name="connsiteX0" fmla="*/ 0 w 7916333"/>
                  <a:gd name="connsiteY0" fmla="*/ 0 h 2980267"/>
                  <a:gd name="connsiteX1" fmla="*/ 4902200 w 7916333"/>
                  <a:gd name="connsiteY1" fmla="*/ 1244600 h 2980267"/>
                  <a:gd name="connsiteX2" fmla="*/ 7916333 w 7916333"/>
                  <a:gd name="connsiteY2" fmla="*/ 2980267 h 2980267"/>
                </a:gdLst>
                <a:ahLst/>
                <a:cxnLst>
                  <a:cxn ang="0">
                    <a:pos x="connsiteX0" y="connsiteY0"/>
                  </a:cxn>
                  <a:cxn ang="0">
                    <a:pos x="connsiteX1" y="connsiteY1"/>
                  </a:cxn>
                  <a:cxn ang="0">
                    <a:pos x="connsiteX2" y="connsiteY2"/>
                  </a:cxn>
                </a:cxnLst>
                <a:rect l="l" t="t" r="r" b="b"/>
                <a:pathLst>
                  <a:path w="7916333" h="2980267">
                    <a:moveTo>
                      <a:pt x="0" y="0"/>
                    </a:moveTo>
                    <a:cubicBezTo>
                      <a:pt x="1791405" y="373944"/>
                      <a:pt x="3582811" y="747889"/>
                      <a:pt x="4902200" y="1244600"/>
                    </a:cubicBezTo>
                    <a:cubicBezTo>
                      <a:pt x="6221589" y="1741311"/>
                      <a:pt x="7916333" y="2980267"/>
                      <a:pt x="7916333" y="2980267"/>
                    </a:cubicBezTo>
                  </a:path>
                </a:pathLst>
              </a:custGeom>
              <a:ln>
                <a:solidFill>
                  <a:srgbClr val="FF0000"/>
                </a:solidFill>
                <a:prstDash val="sysDash"/>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10" name="Straight Arrow Connector 9"/>
            <p:cNvCxnSpPr/>
            <p:nvPr/>
          </p:nvCxnSpPr>
          <p:spPr>
            <a:xfrm>
              <a:off x="8136454" y="4538082"/>
              <a:ext cx="0" cy="1758123"/>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852312" y="5198489"/>
              <a:ext cx="563560" cy="338554"/>
            </a:xfrm>
            <a:prstGeom prst="rect">
              <a:avLst/>
            </a:prstGeom>
            <a:solidFill>
              <a:srgbClr val="FFFFFF"/>
            </a:solidFill>
          </p:spPr>
          <p:txBody>
            <a:bodyPr wrap="square" rtlCol="0">
              <a:spAutoFit/>
            </a:bodyPr>
            <a:lstStyle/>
            <a:p>
              <a:r>
                <a:rPr lang="en-US" sz="1600" dirty="0" err="1"/>
                <a:t>h</a:t>
              </a:r>
              <a:r>
                <a:rPr lang="en-US" sz="1600" baseline="-25000" dirty="0" err="1"/>
                <a:t>mast</a:t>
              </a:r>
              <a:endParaRPr lang="en-US" sz="1600" dirty="0"/>
            </a:p>
          </p:txBody>
        </p:sp>
        <p:cxnSp>
          <p:nvCxnSpPr>
            <p:cNvPr id="12" name="Straight Connector 11"/>
            <p:cNvCxnSpPr/>
            <p:nvPr/>
          </p:nvCxnSpPr>
          <p:spPr>
            <a:xfrm>
              <a:off x="550333" y="6304671"/>
              <a:ext cx="8136467"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4842934" y="6519295"/>
              <a:ext cx="3009378" cy="0"/>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096012" y="6330151"/>
              <a:ext cx="457187" cy="338554"/>
            </a:xfrm>
            <a:prstGeom prst="rect">
              <a:avLst/>
            </a:prstGeom>
            <a:solidFill>
              <a:srgbClr val="FFFFFF"/>
            </a:solidFill>
          </p:spPr>
          <p:txBody>
            <a:bodyPr wrap="square" rtlCol="0">
              <a:spAutoFit/>
            </a:bodyPr>
            <a:lstStyle/>
            <a:p>
              <a:r>
                <a:rPr lang="en-US" sz="1600" dirty="0" err="1"/>
                <a:t>R</a:t>
              </a:r>
              <a:r>
                <a:rPr lang="en-US" sz="1600" baseline="-25000" dirty="0" err="1"/>
                <a:t>eff</a:t>
              </a:r>
              <a:endParaRPr lang="en-US" sz="1600" baseline="-25000" dirty="0"/>
            </a:p>
          </p:txBody>
        </p:sp>
        <p:sp>
          <p:nvSpPr>
            <p:cNvPr id="15" name="TextBox 14"/>
            <p:cNvSpPr txBox="1"/>
            <p:nvPr/>
          </p:nvSpPr>
          <p:spPr>
            <a:xfrm>
              <a:off x="6815663" y="5864514"/>
              <a:ext cx="770453" cy="338554"/>
            </a:xfrm>
            <a:prstGeom prst="rect">
              <a:avLst/>
            </a:prstGeom>
            <a:noFill/>
          </p:spPr>
          <p:txBody>
            <a:bodyPr wrap="square" rtlCol="0">
              <a:spAutoFit/>
            </a:bodyPr>
            <a:lstStyle/>
            <a:p>
              <a:r>
                <a:rPr lang="el-GR" sz="1600" dirty="0"/>
                <a:t>φ</a:t>
              </a:r>
              <a:r>
                <a:rPr lang="en-US" sz="1600" baseline="-25000" dirty="0"/>
                <a:t>descent</a:t>
              </a:r>
            </a:p>
          </p:txBody>
        </p:sp>
        <p:sp>
          <p:nvSpPr>
            <p:cNvPr id="16" name="Block Arc 15"/>
            <p:cNvSpPr>
              <a:spLocks noChangeAspect="1"/>
            </p:cNvSpPr>
            <p:nvPr/>
          </p:nvSpPr>
          <p:spPr>
            <a:xfrm>
              <a:off x="6815663" y="5635771"/>
              <a:ext cx="1032934" cy="1024467"/>
            </a:xfrm>
            <a:prstGeom prst="blockArc">
              <a:avLst>
                <a:gd name="adj1" fmla="val 9847237"/>
                <a:gd name="adj2" fmla="val 14113894"/>
                <a:gd name="adj3" fmla="val 1959"/>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6" name="Title 5"/>
          <p:cNvSpPr>
            <a:spLocks noGrp="1"/>
          </p:cNvSpPr>
          <p:nvPr>
            <p:ph type="title"/>
          </p:nvPr>
        </p:nvSpPr>
        <p:spPr/>
        <p:txBody>
          <a:bodyPr>
            <a:normAutofit/>
          </a:bodyPr>
          <a:lstStyle/>
          <a:p>
            <a:r>
              <a:rPr lang="el-GR" sz="4000" dirty="0"/>
              <a:t>Βασικά στοιχεία και διορθώσεις διόπτευσης</a:t>
            </a:r>
            <a:endParaRPr lang="en-US" sz="4000" dirty="0"/>
          </a:p>
        </p:txBody>
      </p:sp>
      <p:sp>
        <p:nvSpPr>
          <p:cNvPr id="8" name="Rectangle 7">
            <a:extLst>
              <a:ext uri="{FF2B5EF4-FFF2-40B4-BE49-F238E27FC236}">
                <a16:creationId xmlns:a16="http://schemas.microsoft.com/office/drawing/2014/main" id="{BEB875F7-B94B-8AB8-FB40-31EEFCCCEA29}"/>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100" dirty="0">
                <a:solidFill>
                  <a:schemeClr val="bg1"/>
                </a:solidFill>
                <a:effectLst>
                  <a:outerShdw blurRad="50800" dist="38100" dir="2700000" algn="tl" rotWithShape="0">
                    <a:prstClr val="black">
                      <a:alpha val="40000"/>
                    </a:prstClr>
                  </a:outerShdw>
                </a:effectLst>
              </a:rPr>
              <a:t>Εισαγωγή</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Έννοια και χρησιμότητα</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Γεωμετρία  βολής</a:t>
            </a:r>
            <a:endParaRPr lang="en-US" sz="1100" dirty="0">
              <a:solidFill>
                <a:schemeClr val="bg1"/>
              </a:solidFill>
              <a:effectLst>
                <a:outerShdw blurRad="50800" dist="38100" dir="2700000" algn="tl" rotWithShape="0">
                  <a:prstClr val="black">
                    <a:alpha val="40000"/>
                  </a:prstClr>
                </a:outerShdw>
              </a:effectLst>
            </a:endParaRP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Intrinsic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Initial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Terminal elements</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a:effectLst>
                  <a:outerShdw blurRad="50800" dist="38100" dir="2700000" algn="tl" rotWithShape="0">
                    <a:prstClr val="black">
                      <a:alpha val="40000"/>
                    </a:prstClr>
                  </a:outerShdw>
                </a:effectLst>
              </a:rPr>
              <a:t>Αρχές σχεδίασης</a:t>
            </a:r>
          </a:p>
          <a:p>
            <a:pPr marL="285750" indent="-285750">
              <a:buFont typeface="Arial"/>
              <a:buChar char="•"/>
            </a:pPr>
            <a:r>
              <a:rPr lang="el-GR" sz="1100" dirty="0">
                <a:effectLst>
                  <a:outerShdw blurRad="50800" dist="38100" dir="2700000" algn="tl" rotWithShape="0">
                    <a:prstClr val="black">
                      <a:alpha val="40000"/>
                    </a:prstClr>
                  </a:outerShdw>
                </a:effectLst>
              </a:rPr>
              <a:t>Δομή</a:t>
            </a:r>
          </a:p>
          <a:p>
            <a:pPr marL="285750" indent="-285750">
              <a:buFont typeface="Arial"/>
              <a:buChar char="•"/>
            </a:pPr>
            <a:r>
              <a:rPr lang="el-GR" sz="1100" dirty="0">
                <a:effectLst>
                  <a:outerShdw blurRad="50800" dist="38100" dir="2700000" algn="tl" rotWithShape="0">
                    <a:prstClr val="black">
                      <a:alpha val="40000"/>
                    </a:prstClr>
                  </a:outerShdw>
                </a:effectLst>
              </a:rPr>
              <a:t>Παραδοχές</a:t>
            </a:r>
          </a:p>
          <a:p>
            <a:pPr marL="285750" indent="-285750">
              <a:buFont typeface="Arial"/>
              <a:buChar char="•"/>
            </a:pPr>
            <a:r>
              <a:rPr lang="el-GR" sz="1100" dirty="0">
                <a:solidFill>
                  <a:srgbClr val="FF0000"/>
                </a:solidFill>
                <a:effectLst>
                  <a:outerShdw blurRad="50800" dist="38100" dir="2700000" algn="tl" rotWithShape="0">
                    <a:prstClr val="black">
                      <a:alpha val="40000"/>
                    </a:prstClr>
                  </a:outerShdw>
                </a:effectLst>
              </a:rPr>
              <a:t>Διορθώσεις για μη ΚΣ</a:t>
            </a:r>
          </a:p>
          <a:p>
            <a:pPr marL="285750" indent="-285750">
              <a:buFont typeface="Arial"/>
              <a:buChar char="•"/>
            </a:pPr>
            <a:r>
              <a:rPr lang="en-US" sz="1100" dirty="0">
                <a:effectLst>
                  <a:outerShdw blurRad="50800" dist="38100" dir="2700000" algn="tl" rotWithShape="0">
                    <a:prstClr val="black">
                      <a:alpha val="40000"/>
                    </a:prstClr>
                  </a:outerShdw>
                </a:effectLst>
              </a:rPr>
              <a:t>Homework</a:t>
            </a:r>
            <a:r>
              <a:rPr lang="el-GR" sz="1100" dirty="0">
                <a:effectLst>
                  <a:outerShdw blurRad="50800" dist="38100" dir="2700000" algn="tl" rotWithShape="0">
                    <a:prstClr val="black">
                      <a:alpha val="40000"/>
                    </a:prstClr>
                  </a:outerShdw>
                </a:effectLst>
              </a:rPr>
              <a:t> </a:t>
            </a:r>
            <a:endParaRPr lang="en-US" sz="1100"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2952245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074334" y="3386667"/>
            <a:ext cx="8136467" cy="3282038"/>
            <a:chOff x="550333" y="3386667"/>
            <a:chExt cx="8136467" cy="3282038"/>
          </a:xfrm>
        </p:grpSpPr>
        <p:grpSp>
          <p:nvGrpSpPr>
            <p:cNvPr id="8" name="Group 7"/>
            <p:cNvGrpSpPr/>
            <p:nvPr/>
          </p:nvGrpSpPr>
          <p:grpSpPr>
            <a:xfrm>
              <a:off x="753533" y="3386667"/>
              <a:ext cx="7078132" cy="2918004"/>
              <a:chOff x="491069" y="1865667"/>
              <a:chExt cx="7078132" cy="2918004"/>
            </a:xfrm>
          </p:grpSpPr>
          <p:pic>
            <p:nvPicPr>
              <p:cNvPr id="16" name="Content Placeholder 3" descr="R35.jpg623CDD84-75B8-4432-92E5-6EC547B27D82Default.jpg"/>
              <p:cNvPicPr>
                <a:picLocks noChangeAspect="1"/>
              </p:cNvPicPr>
              <p:nvPr/>
            </p:nvPicPr>
            <p:blipFill rotWithShape="1">
              <a:blip r:embed="rId2">
                <a:extLst>
                  <a:ext uri="{28A0092B-C50C-407E-A947-70E740481C1C}">
                    <a14:useLocalDpi xmlns:a14="http://schemas.microsoft.com/office/drawing/2010/main" val="0"/>
                  </a:ext>
                </a:extLst>
              </a:blip>
              <a:srcRect l="29673" r="29128" b="18250"/>
              <a:stretch/>
            </p:blipFill>
            <p:spPr>
              <a:xfrm>
                <a:off x="3965868" y="2912539"/>
                <a:ext cx="1293095" cy="1871132"/>
              </a:xfrm>
              <a:prstGeom prst="rect">
                <a:avLst/>
              </a:prstGeom>
            </p:spPr>
          </p:pic>
          <p:sp>
            <p:nvSpPr>
              <p:cNvPr id="17" name="Freeform 16"/>
              <p:cNvSpPr/>
              <p:nvPr/>
            </p:nvSpPr>
            <p:spPr>
              <a:xfrm>
                <a:off x="491069" y="1865667"/>
                <a:ext cx="7078132" cy="2909538"/>
              </a:xfrm>
              <a:custGeom>
                <a:avLst/>
                <a:gdLst>
                  <a:gd name="connsiteX0" fmla="*/ 0 w 7916333"/>
                  <a:gd name="connsiteY0" fmla="*/ 0 h 2980267"/>
                  <a:gd name="connsiteX1" fmla="*/ 4902200 w 7916333"/>
                  <a:gd name="connsiteY1" fmla="*/ 1244600 h 2980267"/>
                  <a:gd name="connsiteX2" fmla="*/ 7916333 w 7916333"/>
                  <a:gd name="connsiteY2" fmla="*/ 2980267 h 2980267"/>
                </a:gdLst>
                <a:ahLst/>
                <a:cxnLst>
                  <a:cxn ang="0">
                    <a:pos x="connsiteX0" y="connsiteY0"/>
                  </a:cxn>
                  <a:cxn ang="0">
                    <a:pos x="connsiteX1" y="connsiteY1"/>
                  </a:cxn>
                  <a:cxn ang="0">
                    <a:pos x="connsiteX2" y="connsiteY2"/>
                  </a:cxn>
                </a:cxnLst>
                <a:rect l="l" t="t" r="r" b="b"/>
                <a:pathLst>
                  <a:path w="7916333" h="2980267">
                    <a:moveTo>
                      <a:pt x="0" y="0"/>
                    </a:moveTo>
                    <a:cubicBezTo>
                      <a:pt x="1791405" y="373944"/>
                      <a:pt x="3582811" y="747889"/>
                      <a:pt x="4902200" y="1244600"/>
                    </a:cubicBezTo>
                    <a:cubicBezTo>
                      <a:pt x="6221589" y="1741311"/>
                      <a:pt x="7916333" y="2980267"/>
                      <a:pt x="7916333" y="2980267"/>
                    </a:cubicBezTo>
                  </a:path>
                </a:pathLst>
              </a:custGeom>
              <a:ln>
                <a:solidFill>
                  <a:srgbClr val="FF0000"/>
                </a:solidFill>
                <a:prstDash val="sysDash"/>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9" name="Straight Arrow Connector 8"/>
            <p:cNvCxnSpPr/>
            <p:nvPr/>
          </p:nvCxnSpPr>
          <p:spPr>
            <a:xfrm>
              <a:off x="8136454" y="4538082"/>
              <a:ext cx="0" cy="1758123"/>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852312" y="5198489"/>
              <a:ext cx="563560" cy="338554"/>
            </a:xfrm>
            <a:prstGeom prst="rect">
              <a:avLst/>
            </a:prstGeom>
            <a:solidFill>
              <a:srgbClr val="FFFFFF"/>
            </a:solidFill>
          </p:spPr>
          <p:txBody>
            <a:bodyPr wrap="square" rtlCol="0">
              <a:spAutoFit/>
            </a:bodyPr>
            <a:lstStyle/>
            <a:p>
              <a:r>
                <a:rPr lang="en-US" sz="1600" dirty="0" err="1"/>
                <a:t>h</a:t>
              </a:r>
              <a:r>
                <a:rPr lang="en-US" sz="1600" baseline="-25000" dirty="0" err="1"/>
                <a:t>mast</a:t>
              </a:r>
              <a:endParaRPr lang="en-US" sz="1600" dirty="0"/>
            </a:p>
          </p:txBody>
        </p:sp>
        <p:cxnSp>
          <p:nvCxnSpPr>
            <p:cNvPr id="11" name="Straight Connector 10"/>
            <p:cNvCxnSpPr/>
            <p:nvPr/>
          </p:nvCxnSpPr>
          <p:spPr>
            <a:xfrm>
              <a:off x="550333" y="6304671"/>
              <a:ext cx="8136467"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4842934" y="6519295"/>
              <a:ext cx="3009378" cy="0"/>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096012" y="6330151"/>
              <a:ext cx="457187" cy="338554"/>
            </a:xfrm>
            <a:prstGeom prst="rect">
              <a:avLst/>
            </a:prstGeom>
            <a:solidFill>
              <a:srgbClr val="FFFFFF"/>
            </a:solidFill>
          </p:spPr>
          <p:txBody>
            <a:bodyPr wrap="square" rtlCol="0">
              <a:spAutoFit/>
            </a:bodyPr>
            <a:lstStyle/>
            <a:p>
              <a:r>
                <a:rPr lang="en-US" sz="1600" dirty="0" err="1"/>
                <a:t>R</a:t>
              </a:r>
              <a:r>
                <a:rPr lang="en-US" sz="1600" baseline="-25000" dirty="0" err="1"/>
                <a:t>eff</a:t>
              </a:r>
              <a:endParaRPr lang="en-US" sz="1600" baseline="-25000" dirty="0"/>
            </a:p>
          </p:txBody>
        </p:sp>
        <p:sp>
          <p:nvSpPr>
            <p:cNvPr id="14" name="TextBox 13"/>
            <p:cNvSpPr txBox="1"/>
            <p:nvPr/>
          </p:nvSpPr>
          <p:spPr>
            <a:xfrm>
              <a:off x="6815663" y="5864514"/>
              <a:ext cx="770453" cy="338554"/>
            </a:xfrm>
            <a:prstGeom prst="rect">
              <a:avLst/>
            </a:prstGeom>
            <a:noFill/>
          </p:spPr>
          <p:txBody>
            <a:bodyPr wrap="square" rtlCol="0">
              <a:spAutoFit/>
            </a:bodyPr>
            <a:lstStyle/>
            <a:p>
              <a:r>
                <a:rPr lang="el-GR" sz="1600" dirty="0"/>
                <a:t>φ</a:t>
              </a:r>
              <a:r>
                <a:rPr lang="en-US" sz="1600" baseline="-25000" dirty="0"/>
                <a:t>descent</a:t>
              </a:r>
            </a:p>
          </p:txBody>
        </p:sp>
        <p:sp>
          <p:nvSpPr>
            <p:cNvPr id="15" name="Block Arc 14"/>
            <p:cNvSpPr>
              <a:spLocks noChangeAspect="1"/>
            </p:cNvSpPr>
            <p:nvPr/>
          </p:nvSpPr>
          <p:spPr>
            <a:xfrm>
              <a:off x="6815663" y="5635771"/>
              <a:ext cx="1032934" cy="1024467"/>
            </a:xfrm>
            <a:prstGeom prst="blockArc">
              <a:avLst>
                <a:gd name="adj1" fmla="val 9847237"/>
                <a:gd name="adj2" fmla="val 14113894"/>
                <a:gd name="adj3" fmla="val 1959"/>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2" name="Title 1"/>
          <p:cNvSpPr>
            <a:spLocks noGrp="1"/>
          </p:cNvSpPr>
          <p:nvPr>
            <p:ph type="title"/>
          </p:nvPr>
        </p:nvSpPr>
        <p:spPr>
          <a:xfrm>
            <a:off x="838200" y="365125"/>
            <a:ext cx="9372601" cy="1325563"/>
          </a:xfrm>
        </p:spPr>
        <p:txBody>
          <a:bodyPr>
            <a:normAutofit/>
          </a:bodyPr>
          <a:lstStyle/>
          <a:p>
            <a:r>
              <a:rPr lang="el-GR" sz="4000" dirty="0"/>
              <a:t>Διορθώσεις κατ’ απόσταση για μη ΚΣ</a:t>
            </a:r>
            <a:endParaRPr lang="en-US" sz="4000" dirty="0"/>
          </a:p>
        </p:txBody>
      </p:sp>
      <p:pic>
        <p:nvPicPr>
          <p:cNvPr id="4" name="Content Placeholder 3">
            <a:extLst>
              <a:ext uri="{FF2B5EF4-FFF2-40B4-BE49-F238E27FC236}">
                <a16:creationId xmlns:a16="http://schemas.microsoft.com/office/drawing/2014/main" id="{7C072490-2C9F-6764-A6AA-1CF460941ED5}"/>
              </a:ext>
            </a:extLst>
          </p:cNvPr>
          <p:cNvPicPr>
            <a:picLocks noChangeAspect="1"/>
          </p:cNvPicPr>
          <p:nvPr/>
        </p:nvPicPr>
        <p:blipFill rotWithShape="1">
          <a:blip r:embed="rId3"/>
          <a:srcRect t="23168" b="-1603"/>
          <a:stretch/>
        </p:blipFill>
        <p:spPr>
          <a:xfrm>
            <a:off x="889706" y="1578479"/>
            <a:ext cx="8989584" cy="2873051"/>
          </a:xfrm>
          <a:prstGeom prst="rect">
            <a:avLst/>
          </a:prstGeom>
        </p:spPr>
      </p:pic>
      <p:sp>
        <p:nvSpPr>
          <p:cNvPr id="7" name="Rectangle 6">
            <a:extLst>
              <a:ext uri="{FF2B5EF4-FFF2-40B4-BE49-F238E27FC236}">
                <a16:creationId xmlns:a16="http://schemas.microsoft.com/office/drawing/2014/main" id="{7F6D9C09-986E-1890-3ED5-1C04CA6268FD}"/>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100" dirty="0">
                <a:solidFill>
                  <a:schemeClr val="bg1"/>
                </a:solidFill>
                <a:effectLst>
                  <a:outerShdw blurRad="50800" dist="38100" dir="2700000" algn="tl" rotWithShape="0">
                    <a:prstClr val="black">
                      <a:alpha val="40000"/>
                    </a:prstClr>
                  </a:outerShdw>
                </a:effectLst>
              </a:rPr>
              <a:t>Εισαγωγή</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Έννοια και χρησιμότητα</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Γεωμετρία  βολής</a:t>
            </a:r>
            <a:endParaRPr lang="en-US" sz="1100" dirty="0">
              <a:solidFill>
                <a:schemeClr val="bg1"/>
              </a:solidFill>
              <a:effectLst>
                <a:outerShdw blurRad="50800" dist="38100" dir="2700000" algn="tl" rotWithShape="0">
                  <a:prstClr val="black">
                    <a:alpha val="40000"/>
                  </a:prstClr>
                </a:outerShdw>
              </a:effectLst>
            </a:endParaRP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Intrinsic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Initial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Terminal elements</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a:effectLst>
                  <a:outerShdw blurRad="50800" dist="38100" dir="2700000" algn="tl" rotWithShape="0">
                    <a:prstClr val="black">
                      <a:alpha val="40000"/>
                    </a:prstClr>
                  </a:outerShdw>
                </a:effectLst>
              </a:rPr>
              <a:t>Αρχές σχεδίασης</a:t>
            </a:r>
          </a:p>
          <a:p>
            <a:pPr marL="285750" indent="-285750">
              <a:buFont typeface="Arial"/>
              <a:buChar char="•"/>
            </a:pPr>
            <a:r>
              <a:rPr lang="el-GR" sz="1100" dirty="0">
                <a:effectLst>
                  <a:outerShdw blurRad="50800" dist="38100" dir="2700000" algn="tl" rotWithShape="0">
                    <a:prstClr val="black">
                      <a:alpha val="40000"/>
                    </a:prstClr>
                  </a:outerShdw>
                </a:effectLst>
              </a:rPr>
              <a:t>Δομή</a:t>
            </a:r>
          </a:p>
          <a:p>
            <a:pPr marL="285750" indent="-285750">
              <a:buFont typeface="Arial"/>
              <a:buChar char="•"/>
            </a:pPr>
            <a:r>
              <a:rPr lang="el-GR" sz="1100" dirty="0">
                <a:effectLst>
                  <a:outerShdw blurRad="50800" dist="38100" dir="2700000" algn="tl" rotWithShape="0">
                    <a:prstClr val="black">
                      <a:alpha val="40000"/>
                    </a:prstClr>
                  </a:outerShdw>
                </a:effectLst>
              </a:rPr>
              <a:t>Παραδοχές</a:t>
            </a:r>
          </a:p>
          <a:p>
            <a:pPr marL="285750" indent="-285750">
              <a:buFont typeface="Arial"/>
              <a:buChar char="•"/>
            </a:pPr>
            <a:r>
              <a:rPr lang="el-GR" sz="1100" dirty="0">
                <a:solidFill>
                  <a:srgbClr val="FF0000"/>
                </a:solidFill>
                <a:effectLst>
                  <a:outerShdw blurRad="50800" dist="38100" dir="2700000" algn="tl" rotWithShape="0">
                    <a:prstClr val="black">
                      <a:alpha val="40000"/>
                    </a:prstClr>
                  </a:outerShdw>
                </a:effectLst>
              </a:rPr>
              <a:t>Διορθώσεις για μη ΚΣ</a:t>
            </a:r>
          </a:p>
          <a:p>
            <a:pPr marL="285750" indent="-285750">
              <a:buFont typeface="Arial"/>
              <a:buChar char="•"/>
            </a:pPr>
            <a:r>
              <a:rPr lang="en-US" sz="1100" dirty="0">
                <a:effectLst>
                  <a:outerShdw blurRad="50800" dist="38100" dir="2700000" algn="tl" rotWithShape="0">
                    <a:prstClr val="black">
                      <a:alpha val="40000"/>
                    </a:prstClr>
                  </a:outerShdw>
                </a:effectLst>
              </a:rPr>
              <a:t>Homework</a:t>
            </a:r>
            <a:r>
              <a:rPr lang="el-GR" sz="1100" dirty="0">
                <a:effectLst>
                  <a:outerShdw blurRad="50800" dist="38100" dir="2700000" algn="tl" rotWithShape="0">
                    <a:prstClr val="black">
                      <a:alpha val="40000"/>
                    </a:prstClr>
                  </a:outerShdw>
                </a:effectLst>
              </a:rPr>
              <a:t> </a:t>
            </a:r>
            <a:endParaRPr lang="en-US" sz="1100"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42190341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6310CF7-CDCE-0748-8EE9-A50F23081672}"/>
              </a:ext>
            </a:extLst>
          </p:cNvPr>
          <p:cNvGrpSpPr/>
          <p:nvPr/>
        </p:nvGrpSpPr>
        <p:grpSpPr>
          <a:xfrm>
            <a:off x="0" y="0"/>
            <a:ext cx="9115863" cy="6869570"/>
            <a:chOff x="56272" y="0"/>
            <a:chExt cx="9115863" cy="6869570"/>
          </a:xfrm>
        </p:grpSpPr>
        <p:pic>
          <p:nvPicPr>
            <p:cNvPr id="8" name="Picture 7">
              <a:extLst>
                <a:ext uri="{FF2B5EF4-FFF2-40B4-BE49-F238E27FC236}">
                  <a16:creationId xmlns:a16="http://schemas.microsoft.com/office/drawing/2014/main" id="{88B5985B-B7E4-0041-9F9D-033C9449788F}"/>
                </a:ext>
              </a:extLst>
            </p:cNvPr>
            <p:cNvPicPr>
              <a:picLocks noChangeAspect="1"/>
            </p:cNvPicPr>
            <p:nvPr/>
          </p:nvPicPr>
          <p:blipFill rotWithShape="1">
            <a:blip r:embed="rId2"/>
            <a:srcRect t="2466" b="2648"/>
            <a:stretch/>
          </p:blipFill>
          <p:spPr>
            <a:xfrm>
              <a:off x="56272" y="0"/>
              <a:ext cx="4712677" cy="6869570"/>
            </a:xfrm>
            <a:prstGeom prst="rect">
              <a:avLst/>
            </a:prstGeom>
          </p:spPr>
        </p:pic>
        <p:pic>
          <p:nvPicPr>
            <p:cNvPr id="9" name="Picture 8">
              <a:extLst>
                <a:ext uri="{FF2B5EF4-FFF2-40B4-BE49-F238E27FC236}">
                  <a16:creationId xmlns:a16="http://schemas.microsoft.com/office/drawing/2014/main" id="{727130C9-B11D-1741-ACBA-8B9F90B34065}"/>
                </a:ext>
              </a:extLst>
            </p:cNvPr>
            <p:cNvPicPr>
              <a:picLocks noChangeAspect="1"/>
            </p:cNvPicPr>
            <p:nvPr/>
          </p:nvPicPr>
          <p:blipFill rotWithShape="1">
            <a:blip r:embed="rId3"/>
            <a:srcRect b="1866"/>
            <a:stretch/>
          </p:blipFill>
          <p:spPr>
            <a:xfrm>
              <a:off x="4825218" y="1"/>
              <a:ext cx="4346917" cy="6752491"/>
            </a:xfrm>
            <a:prstGeom prst="rect">
              <a:avLst/>
            </a:prstGeom>
          </p:spPr>
        </p:pic>
      </p:grpSp>
      <p:sp>
        <p:nvSpPr>
          <p:cNvPr id="3" name="Rectangle 2">
            <a:extLst>
              <a:ext uri="{FF2B5EF4-FFF2-40B4-BE49-F238E27FC236}">
                <a16:creationId xmlns:a16="http://schemas.microsoft.com/office/drawing/2014/main" id="{77E196CD-E417-DF62-E9BF-25650777869A}"/>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100" dirty="0">
                <a:solidFill>
                  <a:schemeClr val="bg1"/>
                </a:solidFill>
                <a:effectLst>
                  <a:outerShdw blurRad="50800" dist="38100" dir="2700000" algn="tl" rotWithShape="0">
                    <a:prstClr val="black">
                      <a:alpha val="40000"/>
                    </a:prstClr>
                  </a:outerShdw>
                </a:effectLst>
              </a:rPr>
              <a:t>Εισαγωγή</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Έννοια και χρησιμότητα</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Γεωμετρία  βολής</a:t>
            </a:r>
            <a:endParaRPr lang="en-US" sz="1100" dirty="0">
              <a:solidFill>
                <a:schemeClr val="bg1"/>
              </a:solidFill>
              <a:effectLst>
                <a:outerShdw blurRad="50800" dist="38100" dir="2700000" algn="tl" rotWithShape="0">
                  <a:prstClr val="black">
                    <a:alpha val="40000"/>
                  </a:prstClr>
                </a:outerShdw>
              </a:effectLst>
            </a:endParaRP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Intrinsic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Initial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Terminal elements</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a:effectLst>
                  <a:outerShdw blurRad="50800" dist="38100" dir="2700000" algn="tl" rotWithShape="0">
                    <a:prstClr val="black">
                      <a:alpha val="40000"/>
                    </a:prstClr>
                  </a:outerShdw>
                </a:effectLst>
              </a:rPr>
              <a:t>Αρχές σχεδίασης</a:t>
            </a:r>
          </a:p>
          <a:p>
            <a:pPr marL="285750" indent="-285750">
              <a:buFont typeface="Arial"/>
              <a:buChar char="•"/>
            </a:pPr>
            <a:r>
              <a:rPr lang="el-GR" sz="1100" dirty="0">
                <a:effectLst>
                  <a:outerShdw blurRad="50800" dist="38100" dir="2700000" algn="tl" rotWithShape="0">
                    <a:prstClr val="black">
                      <a:alpha val="40000"/>
                    </a:prstClr>
                  </a:outerShdw>
                </a:effectLst>
              </a:rPr>
              <a:t>Δομή</a:t>
            </a:r>
          </a:p>
          <a:p>
            <a:pPr marL="285750" indent="-285750">
              <a:buFont typeface="Arial"/>
              <a:buChar char="•"/>
            </a:pPr>
            <a:r>
              <a:rPr lang="el-GR" sz="1100" dirty="0">
                <a:effectLst>
                  <a:outerShdw blurRad="50800" dist="38100" dir="2700000" algn="tl" rotWithShape="0">
                    <a:prstClr val="black">
                      <a:alpha val="40000"/>
                    </a:prstClr>
                  </a:outerShdw>
                </a:effectLst>
              </a:rPr>
              <a:t>Παραδοχές</a:t>
            </a:r>
          </a:p>
          <a:p>
            <a:pPr marL="285750" indent="-285750">
              <a:buFont typeface="Arial"/>
              <a:buChar char="•"/>
            </a:pPr>
            <a:r>
              <a:rPr lang="el-GR" sz="1100" dirty="0">
                <a:solidFill>
                  <a:srgbClr val="FF0000"/>
                </a:solidFill>
                <a:effectLst>
                  <a:outerShdw blurRad="50800" dist="38100" dir="2700000" algn="tl" rotWithShape="0">
                    <a:prstClr val="black">
                      <a:alpha val="40000"/>
                    </a:prstClr>
                  </a:outerShdw>
                </a:effectLst>
              </a:rPr>
              <a:t>Διορθώσεις για μη ΚΣ</a:t>
            </a:r>
          </a:p>
          <a:p>
            <a:pPr marL="285750" indent="-285750">
              <a:buFont typeface="Arial"/>
              <a:buChar char="•"/>
            </a:pPr>
            <a:r>
              <a:rPr lang="en-US" sz="1100" dirty="0">
                <a:effectLst>
                  <a:outerShdw blurRad="50800" dist="38100" dir="2700000" algn="tl" rotWithShape="0">
                    <a:prstClr val="black">
                      <a:alpha val="40000"/>
                    </a:prstClr>
                  </a:outerShdw>
                </a:effectLst>
              </a:rPr>
              <a:t>Homework</a:t>
            </a:r>
            <a:r>
              <a:rPr lang="el-GR" sz="1100" dirty="0">
                <a:effectLst>
                  <a:outerShdw blurRad="50800" dist="38100" dir="2700000" algn="tl" rotWithShape="0">
                    <a:prstClr val="black">
                      <a:alpha val="40000"/>
                    </a:prstClr>
                  </a:outerShdw>
                </a:effectLst>
              </a:rPr>
              <a:t> </a:t>
            </a:r>
            <a:endParaRPr lang="en-US" sz="1100"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0090609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41110AC-FB7D-05A9-D0A8-7A4F6C4A2FDB}"/>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t="16600" b="842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7DF67288-6CAB-630C-2380-24389A81C29B}"/>
              </a:ext>
            </a:extLst>
          </p:cNvPr>
          <p:cNvSpPr>
            <a:spLocks noGrp="1"/>
          </p:cNvSpPr>
          <p:nvPr>
            <p:ph type="title"/>
          </p:nvPr>
        </p:nvSpPr>
        <p:spPr/>
        <p:txBody>
          <a:bodyPr/>
          <a:lstStyle/>
          <a:p>
            <a:r>
              <a:rPr lang="en-US" dirty="0"/>
              <a:t>Section VI</a:t>
            </a:r>
            <a:endParaRPr lang="en-GR" dirty="0"/>
          </a:p>
        </p:txBody>
      </p:sp>
      <p:sp>
        <p:nvSpPr>
          <p:cNvPr id="5" name="Text Placeholder 4">
            <a:extLst>
              <a:ext uri="{FF2B5EF4-FFF2-40B4-BE49-F238E27FC236}">
                <a16:creationId xmlns:a16="http://schemas.microsoft.com/office/drawing/2014/main" id="{A746FFA9-AF09-A2B7-0A99-A6CED88F5D31}"/>
              </a:ext>
            </a:extLst>
          </p:cNvPr>
          <p:cNvSpPr>
            <a:spLocks noGrp="1"/>
          </p:cNvSpPr>
          <p:nvPr>
            <p:ph type="body" idx="1"/>
          </p:nvPr>
        </p:nvSpPr>
        <p:spPr/>
        <p:txBody>
          <a:bodyPr/>
          <a:lstStyle/>
          <a:p>
            <a:r>
              <a:rPr lang="en-US" dirty="0">
                <a:solidFill>
                  <a:schemeClr val="tx1"/>
                </a:solidFill>
                <a:latin typeface="+mj-lt"/>
              </a:rPr>
              <a:t>Homework</a:t>
            </a:r>
            <a:endParaRPr lang="en-GR" dirty="0">
              <a:solidFill>
                <a:schemeClr val="tx1"/>
              </a:solidFill>
            </a:endParaRPr>
          </a:p>
        </p:txBody>
      </p:sp>
      <p:sp>
        <p:nvSpPr>
          <p:cNvPr id="3" name="TextBox 2">
            <a:extLst>
              <a:ext uri="{FF2B5EF4-FFF2-40B4-BE49-F238E27FC236}">
                <a16:creationId xmlns:a16="http://schemas.microsoft.com/office/drawing/2014/main" id="{C4901A63-2921-846D-A69F-355273762504}"/>
              </a:ext>
            </a:extLst>
          </p:cNvPr>
          <p:cNvSpPr txBox="1"/>
          <p:nvPr/>
        </p:nvSpPr>
        <p:spPr>
          <a:xfrm>
            <a:off x="10844213" y="-728663"/>
            <a:ext cx="184731" cy="369332"/>
          </a:xfrm>
          <a:prstGeom prst="rect">
            <a:avLst/>
          </a:prstGeom>
          <a:noFill/>
        </p:spPr>
        <p:txBody>
          <a:bodyPr wrap="none" rtlCol="0">
            <a:spAutoFit/>
          </a:bodyPr>
          <a:lstStyle/>
          <a:p>
            <a:endParaRPr lang="en-GR" dirty="0"/>
          </a:p>
        </p:txBody>
      </p:sp>
    </p:spTree>
    <p:extLst>
      <p:ext uri="{BB962C8B-B14F-4D97-AF65-F5344CB8AC3E}">
        <p14:creationId xmlns:p14="http://schemas.microsoft.com/office/powerpoint/2010/main" val="24912677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58D10B-E042-B84F-8EEB-655BB3B187EA}"/>
              </a:ext>
            </a:extLst>
          </p:cNvPr>
          <p:cNvSpPr>
            <a:spLocks noGrp="1"/>
          </p:cNvSpPr>
          <p:nvPr>
            <p:ph idx="1"/>
          </p:nvPr>
        </p:nvSpPr>
        <p:spPr>
          <a:xfrm>
            <a:off x="1293961" y="294968"/>
            <a:ext cx="10622735" cy="6369547"/>
          </a:xfrm>
        </p:spPr>
        <p:txBody>
          <a:bodyPr>
            <a:noAutofit/>
          </a:bodyPr>
          <a:lstStyle/>
          <a:p>
            <a:pPr algn="just"/>
            <a:r>
              <a:rPr lang="el-GR" sz="2000" dirty="0">
                <a:latin typeface="+mj-lt"/>
              </a:rPr>
              <a:t>Είστε Αξκός ΠΒ στην Φ/Γ ΝΕΑΡΧΟΣ και περιπολείτε βόρεια Λήμνου, όταν ο οπτήρας αναφέρει οπτικό εντοπισμό στόχου επιφανείας</a:t>
            </a:r>
            <a:r>
              <a:rPr lang="en-US" sz="2000" dirty="0">
                <a:latin typeface="+mj-lt"/>
              </a:rPr>
              <a:t> </a:t>
            </a:r>
            <a:r>
              <a:rPr lang="el-GR" sz="2000" dirty="0">
                <a:latin typeface="+mj-lt"/>
              </a:rPr>
              <a:t>προς </a:t>
            </a:r>
            <a:r>
              <a:rPr lang="en-US" sz="2000" dirty="0">
                <a:latin typeface="+mj-lt"/>
              </a:rPr>
              <a:t>BA</a:t>
            </a:r>
            <a:r>
              <a:rPr lang="el-GR" sz="2000" dirty="0">
                <a:latin typeface="+mj-lt"/>
              </a:rPr>
              <a:t> . </a:t>
            </a:r>
            <a:r>
              <a:rPr lang="en-US" sz="2000" dirty="0">
                <a:latin typeface="+mj-lt"/>
              </a:rPr>
              <a:t>O</a:t>
            </a:r>
            <a:r>
              <a:rPr lang="el-GR" sz="2000" dirty="0">
                <a:latin typeface="+mj-lt"/>
              </a:rPr>
              <a:t> Υπαξιωματικός που εκτελεί φυλακή </a:t>
            </a:r>
            <a:r>
              <a:rPr lang="en-US" sz="2000" dirty="0">
                <a:latin typeface="+mj-lt"/>
              </a:rPr>
              <a:t>SPO </a:t>
            </a:r>
            <a:r>
              <a:rPr lang="el-GR" sz="2000" dirty="0">
                <a:latin typeface="+mj-lt"/>
              </a:rPr>
              <a:t>σας αναφέρει απόσταση στόχου 13300</a:t>
            </a:r>
            <a:r>
              <a:rPr lang="en-US" sz="2000" dirty="0">
                <a:latin typeface="+mj-lt"/>
              </a:rPr>
              <a:t>m</a:t>
            </a:r>
            <a:r>
              <a:rPr lang="el-GR" sz="2000" dirty="0">
                <a:latin typeface="+mj-lt"/>
              </a:rPr>
              <a:t> και ο χειριστής </a:t>
            </a:r>
            <a:r>
              <a:rPr lang="en-US" sz="2000" dirty="0">
                <a:latin typeface="+mj-lt"/>
              </a:rPr>
              <a:t>ESM </a:t>
            </a:r>
            <a:r>
              <a:rPr lang="el-GR" sz="2000" dirty="0">
                <a:latin typeface="+mj-lt"/>
              </a:rPr>
              <a:t>δίνει </a:t>
            </a:r>
            <a:r>
              <a:rPr lang="en-US" sz="2000" dirty="0">
                <a:latin typeface="+mj-lt"/>
              </a:rPr>
              <a:t>RACKET MW-08 </a:t>
            </a:r>
            <a:r>
              <a:rPr lang="el-GR" sz="2000" dirty="0">
                <a:latin typeface="+mj-lt"/>
              </a:rPr>
              <a:t>προς</a:t>
            </a:r>
            <a:r>
              <a:rPr lang="en-US" sz="2000" dirty="0">
                <a:latin typeface="+mj-lt"/>
              </a:rPr>
              <a:t> </a:t>
            </a:r>
            <a:r>
              <a:rPr lang="el-GR" sz="2000" dirty="0">
                <a:latin typeface="+mj-lt"/>
              </a:rPr>
              <a:t>048</a:t>
            </a:r>
            <a:r>
              <a:rPr lang="en-US" sz="2000" baseline="30000" dirty="0">
                <a:latin typeface="+mj-lt"/>
              </a:rPr>
              <a:t>o</a:t>
            </a:r>
            <a:r>
              <a:rPr lang="el-GR" sz="2000" dirty="0">
                <a:latin typeface="+mj-lt"/>
              </a:rPr>
              <a:t>.</a:t>
            </a:r>
            <a:endParaRPr lang="en-US" sz="2000" dirty="0">
              <a:latin typeface="+mj-lt"/>
            </a:endParaRPr>
          </a:p>
          <a:p>
            <a:pPr algn="just"/>
            <a:r>
              <a:rPr lang="en-US" sz="2000" dirty="0">
                <a:latin typeface="+mj-lt"/>
              </a:rPr>
              <a:t>O </a:t>
            </a:r>
            <a:r>
              <a:rPr lang="el-GR" sz="2000" dirty="0">
                <a:latin typeface="+mj-lt"/>
              </a:rPr>
              <a:t>Κυβερνήτης διατάζει ανάληψη α βαθμού ετοιμότητας Α/Ε, και μέχρι να στελεχωθούν όλες οι θέσεις, </a:t>
            </a:r>
            <a:r>
              <a:rPr lang="en-US" sz="2000" dirty="0">
                <a:latin typeface="+mj-lt"/>
              </a:rPr>
              <a:t>o </a:t>
            </a:r>
            <a:r>
              <a:rPr lang="el-GR" sz="2000" dirty="0">
                <a:latin typeface="+mj-lt"/>
              </a:rPr>
              <a:t>εχθρικός στόχος αγκυροβολεί 12</a:t>
            </a:r>
            <a:r>
              <a:rPr lang="en-US" sz="2000" dirty="0">
                <a:latin typeface="+mj-lt"/>
              </a:rPr>
              <a:t>50</a:t>
            </a:r>
            <a:r>
              <a:rPr lang="el-GR" sz="2000" dirty="0">
                <a:latin typeface="+mj-lt"/>
              </a:rPr>
              <a:t>0</a:t>
            </a:r>
            <a:r>
              <a:rPr lang="en-US" sz="2000" dirty="0">
                <a:latin typeface="+mj-lt"/>
              </a:rPr>
              <a:t>m</a:t>
            </a:r>
            <a:r>
              <a:rPr lang="el-GR" sz="2000" dirty="0">
                <a:latin typeface="+mj-lt"/>
              </a:rPr>
              <a:t> βορειοανατολικά από τη θέση αγκίστρωσης σας, χωρίς να σας έχει εγκλωβίσει με αισθητήρα οπλισμού.</a:t>
            </a:r>
          </a:p>
          <a:p>
            <a:pPr algn="just"/>
            <a:r>
              <a:rPr lang="el-GR" sz="2000" dirty="0">
                <a:latin typeface="+mj-lt"/>
              </a:rPr>
              <a:t>Ο Αξκός </a:t>
            </a:r>
            <a:r>
              <a:rPr lang="el-GR" sz="2000" dirty="0" err="1">
                <a:latin typeface="+mj-lt"/>
              </a:rPr>
              <a:t>Σν</a:t>
            </a:r>
            <a:r>
              <a:rPr lang="el-GR" sz="2000" dirty="0">
                <a:latin typeface="+mj-lt"/>
              </a:rPr>
              <a:t> έρχεται στο ΚΕΠΙΧ με την πινακίδα απορρήτων και επιδεικνύει στον Κυβερνήτη σήμα του ΑΣΚΕΠΙΧ ΑΣ για άμεση εμπλοκή με όλους τους εχθρικούς στόχους.</a:t>
            </a:r>
            <a:endParaRPr lang="en-US" sz="2000" dirty="0">
              <a:latin typeface="+mj-lt"/>
            </a:endParaRPr>
          </a:p>
          <a:p>
            <a:pPr algn="just"/>
            <a:r>
              <a:rPr lang="el-GR" sz="2000" dirty="0">
                <a:latin typeface="+mj-lt"/>
              </a:rPr>
              <a:t>Στο μ</a:t>
            </a:r>
            <a:r>
              <a:rPr lang="en-GR" sz="2000" dirty="0">
                <a:latin typeface="+mj-lt"/>
              </a:rPr>
              <a:t>ύ</a:t>
            </a:r>
            <a:r>
              <a:rPr lang="el-GR" sz="2000" dirty="0" err="1">
                <a:latin typeface="+mj-lt"/>
              </a:rPr>
              <a:t>λο</a:t>
            </a:r>
            <a:r>
              <a:rPr lang="el-GR" sz="2000" dirty="0">
                <a:latin typeface="+mj-lt"/>
              </a:rPr>
              <a:t> έχετε φορτώσει 80 βλήματα </a:t>
            </a:r>
            <a:r>
              <a:rPr lang="en-US" sz="2000" dirty="0">
                <a:latin typeface="+mj-lt"/>
              </a:rPr>
              <a:t>Mod 79 HE</a:t>
            </a:r>
            <a:r>
              <a:rPr lang="el-GR" sz="2000" dirty="0">
                <a:latin typeface="+mj-lt"/>
              </a:rPr>
              <a:t> πλήρους γόμωσης, με </a:t>
            </a:r>
            <a:r>
              <a:rPr lang="el-GR" sz="2000" dirty="0" err="1">
                <a:latin typeface="+mj-lt"/>
              </a:rPr>
              <a:t>κρουστικ</a:t>
            </a:r>
            <a:r>
              <a:rPr lang="en-US" sz="2000" dirty="0" err="1">
                <a:latin typeface="+mj-lt"/>
              </a:rPr>
              <a:t>ό</a:t>
            </a:r>
            <a:r>
              <a:rPr lang="el-GR" sz="2000" dirty="0">
                <a:latin typeface="+mj-lt"/>
              </a:rPr>
              <a:t> Π/Σ</a:t>
            </a:r>
            <a:r>
              <a:rPr lang="en-US" sz="2000" dirty="0">
                <a:latin typeface="+mj-lt"/>
              </a:rPr>
              <a:t>,</a:t>
            </a:r>
            <a:r>
              <a:rPr lang="el-GR" sz="2000" dirty="0">
                <a:latin typeface="+mj-lt"/>
              </a:rPr>
              <a:t> όπως στο σχήμα. </a:t>
            </a:r>
          </a:p>
          <a:p>
            <a:pPr algn="just"/>
            <a:r>
              <a:rPr lang="el-GR" sz="2000" dirty="0">
                <a:latin typeface="+mj-lt"/>
              </a:rPr>
              <a:t>Από τα </a:t>
            </a:r>
            <a:r>
              <a:rPr lang="en-US" sz="2000" dirty="0">
                <a:latin typeface="+mj-lt"/>
              </a:rPr>
              <a:t>PAC </a:t>
            </a:r>
            <a:r>
              <a:rPr lang="el-GR" sz="2000" dirty="0">
                <a:latin typeface="+mj-lt"/>
              </a:rPr>
              <a:t>που εκτελέσατε κατά τον πλου προς τη Λήμνο, διαπιστώσατε ότι η συγκεκριμένη μερίδα Π/Χ έχει </a:t>
            </a:r>
            <a:r>
              <a:rPr lang="en-US" sz="2000" dirty="0">
                <a:latin typeface="+mj-lt"/>
              </a:rPr>
              <a:t>Vo 925 m</a:t>
            </a:r>
            <a:r>
              <a:rPr lang="el-GR" sz="2000" dirty="0">
                <a:latin typeface="+mj-lt"/>
              </a:rPr>
              <a:t>/</a:t>
            </a:r>
            <a:r>
              <a:rPr lang="en-US" sz="2000" dirty="0">
                <a:latin typeface="+mj-lt"/>
              </a:rPr>
              <a:t>sec.</a:t>
            </a:r>
          </a:p>
          <a:p>
            <a:pPr algn="just"/>
            <a:r>
              <a:rPr lang="el-GR" sz="2000" dirty="0">
                <a:latin typeface="+mj-lt"/>
              </a:rPr>
              <a:t>Η </a:t>
            </a:r>
            <a:r>
              <a:rPr lang="el-GR" sz="2000" dirty="0" err="1">
                <a:latin typeface="+mj-lt"/>
              </a:rPr>
              <a:t>θερμοκρασ</a:t>
            </a:r>
            <a:r>
              <a:rPr lang="en-US" sz="2000" dirty="0" err="1">
                <a:latin typeface="+mj-lt"/>
              </a:rPr>
              <a:t>ί</a:t>
            </a:r>
            <a:r>
              <a:rPr lang="el-GR" sz="2000" dirty="0">
                <a:latin typeface="+mj-lt"/>
              </a:rPr>
              <a:t>α των Π/Θ από τις οποίες ο Πυράρχης πήρε τα βλήματα για να φορτώσει το μύλο του ΠΒ ήταν 16</a:t>
            </a:r>
            <a:r>
              <a:rPr lang="el-GR" sz="2000" baseline="30000" dirty="0">
                <a:latin typeface="+mj-lt"/>
              </a:rPr>
              <a:t>ο</a:t>
            </a:r>
            <a:r>
              <a:rPr lang="en-US" sz="2000" dirty="0">
                <a:latin typeface="+mj-lt"/>
              </a:rPr>
              <a:t>C </a:t>
            </a:r>
            <a:r>
              <a:rPr lang="en-US" sz="2000" dirty="0" err="1">
                <a:latin typeface="+mj-lt"/>
              </a:rPr>
              <a:t>ό</a:t>
            </a:r>
            <a:r>
              <a:rPr lang="el-GR" sz="2000" dirty="0" err="1">
                <a:latin typeface="+mj-lt"/>
              </a:rPr>
              <a:t>λο</a:t>
            </a:r>
            <a:r>
              <a:rPr lang="el-GR" sz="2000" dirty="0">
                <a:latin typeface="+mj-lt"/>
              </a:rPr>
              <a:t> τον προηγούμενο μήνα</a:t>
            </a:r>
            <a:r>
              <a:rPr lang="en-US" sz="2000" dirty="0">
                <a:latin typeface="+mj-lt"/>
              </a:rPr>
              <a:t>.</a:t>
            </a:r>
            <a:endParaRPr lang="el-GR" sz="2000" dirty="0">
              <a:latin typeface="+mj-lt"/>
            </a:endParaRPr>
          </a:p>
          <a:p>
            <a:pPr algn="just"/>
            <a:r>
              <a:rPr lang="el-GR" sz="2000" dirty="0">
                <a:latin typeface="+mj-lt"/>
              </a:rPr>
              <a:t>Τα όργανα της γέφυρα δείχνουν θ</a:t>
            </a:r>
            <a:r>
              <a:rPr lang="en-US" sz="2000" baseline="-25000" dirty="0">
                <a:latin typeface="+mj-lt"/>
              </a:rPr>
              <a:t>sea level </a:t>
            </a:r>
            <a:r>
              <a:rPr lang="en-US" sz="2000" dirty="0">
                <a:latin typeface="+mj-lt"/>
              </a:rPr>
              <a:t>=21</a:t>
            </a:r>
            <a:r>
              <a:rPr lang="el-GR" sz="2000" baseline="30000" dirty="0">
                <a:latin typeface="+mj-lt"/>
              </a:rPr>
              <a:t>ο</a:t>
            </a:r>
            <a:r>
              <a:rPr lang="el-GR" sz="2000" dirty="0">
                <a:latin typeface="+mj-lt"/>
              </a:rPr>
              <a:t> </a:t>
            </a:r>
            <a:r>
              <a:rPr lang="en-US" sz="2000" dirty="0">
                <a:latin typeface="+mj-lt"/>
              </a:rPr>
              <a:t>C</a:t>
            </a:r>
            <a:r>
              <a:rPr lang="el-GR" sz="2000" dirty="0">
                <a:latin typeface="+mj-lt"/>
              </a:rPr>
              <a:t> </a:t>
            </a:r>
            <a:r>
              <a:rPr lang="en-US" sz="2000" dirty="0">
                <a:latin typeface="+mj-lt"/>
              </a:rPr>
              <a:t>, </a:t>
            </a:r>
            <a:r>
              <a:rPr lang="en-US" sz="2000" dirty="0" err="1">
                <a:latin typeface="+mj-lt"/>
              </a:rPr>
              <a:t>P</a:t>
            </a:r>
            <a:r>
              <a:rPr lang="en-US" sz="2000" baseline="-25000" dirty="0" err="1">
                <a:latin typeface="+mj-lt"/>
              </a:rPr>
              <a:t>sea</a:t>
            </a:r>
            <a:r>
              <a:rPr lang="en-US" sz="2000" baseline="-25000" dirty="0">
                <a:latin typeface="+mj-lt"/>
              </a:rPr>
              <a:t> level</a:t>
            </a:r>
            <a:r>
              <a:rPr lang="en-US" sz="2000" dirty="0">
                <a:latin typeface="+mj-lt"/>
              </a:rPr>
              <a:t>=1002mbar, </a:t>
            </a:r>
            <a:r>
              <a:rPr lang="el-GR" sz="2000" dirty="0">
                <a:latin typeface="+mj-lt"/>
              </a:rPr>
              <a:t>σχετική υγρασία 75%</a:t>
            </a:r>
            <a:r>
              <a:rPr lang="en-US" sz="2000" dirty="0">
                <a:latin typeface="+mj-lt"/>
              </a:rPr>
              <a:t> </a:t>
            </a:r>
            <a:r>
              <a:rPr lang="el-GR" sz="2000" dirty="0">
                <a:latin typeface="+mj-lt"/>
              </a:rPr>
              <a:t>και βαλλιστικό άνεμο 10</a:t>
            </a:r>
            <a:r>
              <a:rPr lang="en-US" sz="2000" dirty="0">
                <a:latin typeface="+mj-lt"/>
              </a:rPr>
              <a:t>kts ahead.</a:t>
            </a:r>
          </a:p>
          <a:p>
            <a:pPr algn="just"/>
            <a:r>
              <a:rPr lang="en-US" sz="2000" dirty="0">
                <a:latin typeface="+mj-lt"/>
              </a:rPr>
              <a:t>O </a:t>
            </a:r>
            <a:r>
              <a:rPr lang="el-GR" sz="2000" dirty="0" err="1">
                <a:latin typeface="+mj-lt"/>
              </a:rPr>
              <a:t>Κυβερν</a:t>
            </a:r>
            <a:r>
              <a:rPr lang="en-US" sz="2000" dirty="0" err="1">
                <a:latin typeface="+mj-lt"/>
              </a:rPr>
              <a:t>ή</a:t>
            </a:r>
            <a:r>
              <a:rPr lang="el-GR" sz="2000" dirty="0">
                <a:latin typeface="+mj-lt"/>
              </a:rPr>
              <a:t>της σας διατάσσει να ξεκινήσετε πυρ, και </a:t>
            </a:r>
            <a:r>
              <a:rPr lang="el-GR" sz="2000" dirty="0" err="1">
                <a:latin typeface="+mj-lt"/>
              </a:rPr>
              <a:t>αναθ</a:t>
            </a:r>
            <a:r>
              <a:rPr lang="en-US" sz="2000" dirty="0" err="1">
                <a:latin typeface="+mj-lt"/>
              </a:rPr>
              <a:t>έ</a:t>
            </a:r>
            <a:r>
              <a:rPr lang="el-GR" sz="2000" dirty="0" err="1">
                <a:latin typeface="+mj-lt"/>
              </a:rPr>
              <a:t>τετε</a:t>
            </a:r>
            <a:r>
              <a:rPr lang="el-GR" sz="2000" dirty="0">
                <a:latin typeface="+mj-lt"/>
              </a:rPr>
              <a:t> το ΠΒ στο </a:t>
            </a:r>
            <a:r>
              <a:rPr lang="en-US" sz="2000" dirty="0" err="1">
                <a:latin typeface="+mj-lt"/>
              </a:rPr>
              <a:t>Seafire</a:t>
            </a:r>
            <a:r>
              <a:rPr lang="en-US" sz="2000" dirty="0">
                <a:latin typeface="+mj-lt"/>
              </a:rPr>
              <a:t>, </a:t>
            </a:r>
            <a:r>
              <a:rPr lang="el-GR" sz="2000" dirty="0">
                <a:latin typeface="+mj-lt"/>
              </a:rPr>
              <a:t>το οποίο σας δίνει ένδειξη απόστασης στ</a:t>
            </a:r>
            <a:r>
              <a:rPr lang="en-US" sz="2000" dirty="0" err="1">
                <a:latin typeface="+mj-lt"/>
              </a:rPr>
              <a:t>ό</a:t>
            </a:r>
            <a:r>
              <a:rPr lang="el-GR" sz="2000" dirty="0" err="1">
                <a:latin typeface="+mj-lt"/>
              </a:rPr>
              <a:t>χου</a:t>
            </a:r>
            <a:r>
              <a:rPr lang="el-GR" sz="2000" dirty="0">
                <a:latin typeface="+mj-lt"/>
              </a:rPr>
              <a:t> 11800</a:t>
            </a:r>
            <a:r>
              <a:rPr lang="en-US" sz="2000" dirty="0">
                <a:latin typeface="+mj-lt"/>
              </a:rPr>
              <a:t>m</a:t>
            </a:r>
            <a:r>
              <a:rPr lang="el-GR" sz="2000" dirty="0">
                <a:latin typeface="+mj-lt"/>
              </a:rPr>
              <a:t>.</a:t>
            </a:r>
          </a:p>
          <a:p>
            <a:pPr algn="just"/>
            <a:r>
              <a:rPr lang="el-GR" sz="2000" b="1" dirty="0">
                <a:latin typeface="+mj-lt"/>
              </a:rPr>
              <a:t>Τί γωνία ύψωσης περιμένετε ότι θα λάβει η κάνη του ΠΒ</a:t>
            </a:r>
            <a:r>
              <a:rPr lang="en-US" sz="2000" b="1" dirty="0">
                <a:latin typeface="+mj-lt"/>
              </a:rPr>
              <a:t>;</a:t>
            </a:r>
            <a:endParaRPr lang="en-GR" sz="2000" b="1" dirty="0">
              <a:latin typeface="+mj-lt"/>
            </a:endParaRPr>
          </a:p>
        </p:txBody>
      </p:sp>
      <p:pic>
        <p:nvPicPr>
          <p:cNvPr id="6" name="Picture 5">
            <a:extLst>
              <a:ext uri="{FF2B5EF4-FFF2-40B4-BE49-F238E27FC236}">
                <a16:creationId xmlns:a16="http://schemas.microsoft.com/office/drawing/2014/main" id="{C35844A1-B993-5523-6801-13C1AA187DB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17" b="96462" l="5000" r="45000">
                        <a14:foregroundMark x1="22500" y1="7783" x2="22500" y2="7783"/>
                        <a14:foregroundMark x1="20625" y1="4717" x2="20625" y2="4717"/>
                        <a14:foregroundMark x1="12500" y1="96462" x2="12500" y2="96462"/>
                        <a14:foregroundMark x1="11250" y1="47170" x2="11250" y2="47170"/>
                      </a14:backgroundRemoval>
                    </a14:imgEffect>
                  </a14:imgLayer>
                </a14:imgProps>
              </a:ext>
            </a:extLst>
          </a:blip>
          <a:srcRect r="50000"/>
          <a:stretch/>
        </p:blipFill>
        <p:spPr>
          <a:xfrm>
            <a:off x="0" y="50741"/>
            <a:ext cx="1293962" cy="6858000"/>
          </a:xfrm>
          <a:prstGeom prst="rect">
            <a:avLst/>
          </a:prstGeom>
        </p:spPr>
      </p:pic>
    </p:spTree>
    <p:extLst>
      <p:ext uri="{BB962C8B-B14F-4D97-AF65-F5344CB8AC3E}">
        <p14:creationId xmlns:p14="http://schemas.microsoft.com/office/powerpoint/2010/main" val="5055871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1C66E7F-884A-1CAD-2928-835B0FCF54A3}"/>
              </a:ext>
            </a:extLst>
          </p:cNvPr>
          <p:cNvPicPr>
            <a:picLocks noGrp="1" noChangeAspect="1"/>
          </p:cNvPicPr>
          <p:nvPr>
            <p:ph idx="1"/>
          </p:nvPr>
        </p:nvPicPr>
        <p:blipFill rotWithShape="1">
          <a:blip r:embed="rId2"/>
          <a:srcRect l="-550" r="1012" b="32429"/>
          <a:stretch/>
        </p:blipFill>
        <p:spPr>
          <a:xfrm>
            <a:off x="-56827" y="0"/>
            <a:ext cx="12248827" cy="6858000"/>
          </a:xfrm>
        </p:spPr>
      </p:pic>
      <p:sp>
        <p:nvSpPr>
          <p:cNvPr id="2" name="Title 1"/>
          <p:cNvSpPr>
            <a:spLocks noGrp="1"/>
          </p:cNvSpPr>
          <p:nvPr>
            <p:ph type="title"/>
          </p:nvPr>
        </p:nvSpPr>
        <p:spPr>
          <a:xfrm>
            <a:off x="838200" y="5316213"/>
            <a:ext cx="10515600" cy="1325563"/>
          </a:xfrm>
        </p:spPr>
        <p:txBody>
          <a:bodyPr/>
          <a:lstStyle/>
          <a:p>
            <a:r>
              <a:rPr lang="en-US" b="1" dirty="0">
                <a:solidFill>
                  <a:schemeClr val="bg1"/>
                </a:solidFill>
                <a:effectLst>
                  <a:outerShdw blurRad="50800" dist="38100" dir="2700000" algn="tl" rotWithShape="0">
                    <a:prstClr val="black">
                      <a:alpha val="40000"/>
                    </a:prstClr>
                  </a:outerShdw>
                </a:effectLst>
              </a:rPr>
              <a:t>Understand, </a:t>
            </a:r>
            <a:r>
              <a:rPr lang="en-US" b="1" dirty="0">
                <a:effectLst>
                  <a:outerShdw blurRad="50800" dist="38100" dir="2700000" algn="tl" rotWithShape="0">
                    <a:prstClr val="black">
                      <a:alpha val="40000"/>
                    </a:prstClr>
                  </a:outerShdw>
                </a:effectLst>
              </a:rPr>
              <a:t>don’t; me</a:t>
            </a:r>
            <a:r>
              <a:rPr lang="en-US" b="1" dirty="0">
                <a:solidFill>
                  <a:schemeClr val="bg1"/>
                </a:solidFill>
                <a:effectLst>
                  <a:outerShdw blurRad="50800" dist="38100" dir="2700000" algn="tl" rotWithShape="0">
                    <a:prstClr val="black">
                      <a:alpha val="40000"/>
                    </a:prstClr>
                  </a:outerShdw>
                </a:effectLst>
              </a:rPr>
              <a:t>morize</a:t>
            </a:r>
            <a:br>
              <a:rPr lang="en-US" b="1" dirty="0">
                <a:solidFill>
                  <a:schemeClr val="bg1"/>
                </a:solidFill>
                <a:effectLst>
                  <a:outerShdw blurRad="50800" dist="38100" dir="2700000" algn="tl" rotWithShape="0">
                    <a:prstClr val="black">
                      <a:alpha val="40000"/>
                    </a:prstClr>
                  </a:outerShdw>
                </a:effectLst>
              </a:rPr>
            </a:br>
            <a:r>
              <a:rPr lang="en-US" b="1" dirty="0">
                <a:solidFill>
                  <a:schemeClr val="bg1"/>
                </a:solidFill>
                <a:effectLst>
                  <a:outerShdw blurRad="50800" dist="38100" dir="2700000" algn="tl" rotWithShape="0">
                    <a:prstClr val="black">
                      <a:alpha val="40000"/>
                    </a:prstClr>
                  </a:outerShdw>
                </a:effectLst>
              </a:rPr>
              <a:t>Learn Principles, not formulas</a:t>
            </a:r>
          </a:p>
        </p:txBody>
      </p:sp>
    </p:spTree>
    <p:extLst>
      <p:ext uri="{BB962C8B-B14F-4D97-AF65-F5344CB8AC3E}">
        <p14:creationId xmlns:p14="http://schemas.microsoft.com/office/powerpoint/2010/main" val="4254738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The ICT Sector: the complexity of definitions">
            <a:extLst>
              <a:ext uri="{FF2B5EF4-FFF2-40B4-BE49-F238E27FC236}">
                <a16:creationId xmlns:a16="http://schemas.microsoft.com/office/drawing/2014/main" id="{EFE336B2-1896-4A59-0462-EFAC35092FC5}"/>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t="8027" b="8027"/>
          <a:stretch/>
        </p:blipFill>
        <p:spPr bwMode="auto">
          <a:xfrm>
            <a:off x="0" y="17462"/>
            <a:ext cx="12192000" cy="682307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7DF67288-6CAB-630C-2380-24389A81C29B}"/>
              </a:ext>
            </a:extLst>
          </p:cNvPr>
          <p:cNvSpPr>
            <a:spLocks noGrp="1"/>
          </p:cNvSpPr>
          <p:nvPr>
            <p:ph type="title"/>
          </p:nvPr>
        </p:nvSpPr>
        <p:spPr/>
        <p:txBody>
          <a:bodyPr/>
          <a:lstStyle/>
          <a:p>
            <a:r>
              <a:rPr lang="en-US" dirty="0"/>
              <a:t>Section I</a:t>
            </a:r>
            <a:endParaRPr lang="en-GR" dirty="0"/>
          </a:p>
        </p:txBody>
      </p:sp>
      <p:sp>
        <p:nvSpPr>
          <p:cNvPr id="5" name="Text Placeholder 4">
            <a:extLst>
              <a:ext uri="{FF2B5EF4-FFF2-40B4-BE49-F238E27FC236}">
                <a16:creationId xmlns:a16="http://schemas.microsoft.com/office/drawing/2014/main" id="{A746FFA9-AF09-A2B7-0A99-A6CED88F5D31}"/>
              </a:ext>
            </a:extLst>
          </p:cNvPr>
          <p:cNvSpPr>
            <a:spLocks noGrp="1"/>
          </p:cNvSpPr>
          <p:nvPr>
            <p:ph type="body" idx="1"/>
          </p:nvPr>
        </p:nvSpPr>
        <p:spPr/>
        <p:txBody>
          <a:bodyPr/>
          <a:lstStyle/>
          <a:p>
            <a:r>
              <a:rPr lang="el-GR" dirty="0">
                <a:solidFill>
                  <a:schemeClr val="tx1"/>
                </a:solidFill>
                <a:latin typeface="+mj-lt"/>
              </a:rPr>
              <a:t>Έννοια &amp; χρησιμότητα πινάκων βολής και γεωμετρία βολής</a:t>
            </a:r>
            <a:endParaRPr lang="en-GR" dirty="0">
              <a:solidFill>
                <a:schemeClr val="tx1"/>
              </a:solidFill>
            </a:endParaRPr>
          </a:p>
        </p:txBody>
      </p:sp>
      <p:sp>
        <p:nvSpPr>
          <p:cNvPr id="3" name="TextBox 2">
            <a:extLst>
              <a:ext uri="{FF2B5EF4-FFF2-40B4-BE49-F238E27FC236}">
                <a16:creationId xmlns:a16="http://schemas.microsoft.com/office/drawing/2014/main" id="{C4901A63-2921-846D-A69F-355273762504}"/>
              </a:ext>
            </a:extLst>
          </p:cNvPr>
          <p:cNvSpPr txBox="1"/>
          <p:nvPr/>
        </p:nvSpPr>
        <p:spPr>
          <a:xfrm>
            <a:off x="10844213" y="-728663"/>
            <a:ext cx="184731" cy="369332"/>
          </a:xfrm>
          <a:prstGeom prst="rect">
            <a:avLst/>
          </a:prstGeom>
          <a:noFill/>
        </p:spPr>
        <p:txBody>
          <a:bodyPr wrap="none" rtlCol="0">
            <a:spAutoFit/>
          </a:bodyPr>
          <a:lstStyle/>
          <a:p>
            <a:endParaRPr lang="en-GR" dirty="0"/>
          </a:p>
        </p:txBody>
      </p:sp>
    </p:spTree>
    <p:extLst>
      <p:ext uri="{BB962C8B-B14F-4D97-AF65-F5344CB8AC3E}">
        <p14:creationId xmlns:p14="http://schemas.microsoft.com/office/powerpoint/2010/main" val="1126007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FC8F3F90-75D1-B64B-B38E-C48B4746CF2D}"/>
              </a:ext>
            </a:extLst>
          </p:cNvPr>
          <p:cNvPicPr>
            <a:picLocks noGrp="1" noChangeAspect="1"/>
          </p:cNvPicPr>
          <p:nvPr>
            <p:ph idx="1"/>
          </p:nvPr>
        </p:nvPicPr>
        <p:blipFill>
          <a:blip r:embed="rId3"/>
          <a:stretch>
            <a:fillRect/>
          </a:stretch>
        </p:blipFill>
        <p:spPr>
          <a:xfrm>
            <a:off x="0" y="-1"/>
            <a:ext cx="10348018" cy="6492875"/>
          </a:xfrm>
          <a:prstGeom prst="rect">
            <a:avLst/>
          </a:prstGeom>
        </p:spPr>
      </p:pic>
      <p:grpSp>
        <p:nvGrpSpPr>
          <p:cNvPr id="7" name="Group 6">
            <a:extLst>
              <a:ext uri="{FF2B5EF4-FFF2-40B4-BE49-F238E27FC236}">
                <a16:creationId xmlns:a16="http://schemas.microsoft.com/office/drawing/2014/main" id="{B548152D-413B-EEC9-73E3-1DC9D68D6485}"/>
              </a:ext>
            </a:extLst>
          </p:cNvPr>
          <p:cNvGrpSpPr/>
          <p:nvPr/>
        </p:nvGrpSpPr>
        <p:grpSpPr>
          <a:xfrm>
            <a:off x="3078957" y="1451063"/>
            <a:ext cx="7265193" cy="3455139"/>
            <a:chOff x="1554956" y="1451063"/>
            <a:chExt cx="7265193" cy="3455139"/>
          </a:xfrm>
        </p:grpSpPr>
        <p:sp>
          <p:nvSpPr>
            <p:cNvPr id="8" name="Rectangle 7">
              <a:extLst>
                <a:ext uri="{FF2B5EF4-FFF2-40B4-BE49-F238E27FC236}">
                  <a16:creationId xmlns:a16="http://schemas.microsoft.com/office/drawing/2014/main" id="{91D43C75-95D3-FBF5-FDF9-A5A12CDEA4DB}"/>
                </a:ext>
              </a:extLst>
            </p:cNvPr>
            <p:cNvSpPr>
              <a:spLocks noChangeAspect="1"/>
            </p:cNvSpPr>
            <p:nvPr/>
          </p:nvSpPr>
          <p:spPr>
            <a:xfrm>
              <a:off x="1554956" y="1451063"/>
              <a:ext cx="7265193" cy="1219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63CB553-6B75-E629-8DEC-D3DE727761FD}"/>
                </a:ext>
              </a:extLst>
            </p:cNvPr>
            <p:cNvPicPr>
              <a:picLocks noChangeAspect="1"/>
            </p:cNvPicPr>
            <p:nvPr/>
          </p:nvPicPr>
          <p:blipFill>
            <a:blip r:embed="rId4"/>
            <a:stretch>
              <a:fillRect/>
            </a:stretch>
          </p:blipFill>
          <p:spPr>
            <a:xfrm>
              <a:off x="5659801" y="1470453"/>
              <a:ext cx="3160348" cy="3435749"/>
            </a:xfrm>
            <a:prstGeom prst="rect">
              <a:avLst/>
            </a:prstGeom>
          </p:spPr>
        </p:pic>
      </p:grpSp>
      <p:sp>
        <p:nvSpPr>
          <p:cNvPr id="11" name="Rectangle 10">
            <a:extLst>
              <a:ext uri="{FF2B5EF4-FFF2-40B4-BE49-F238E27FC236}">
                <a16:creationId xmlns:a16="http://schemas.microsoft.com/office/drawing/2014/main" id="{A93097E1-8E7E-B996-15C5-9F95FAF00B2B}"/>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100" dirty="0">
                <a:solidFill>
                  <a:schemeClr val="bg1"/>
                </a:solidFill>
                <a:effectLst>
                  <a:outerShdw blurRad="50800" dist="38100" dir="2700000" algn="tl" rotWithShape="0">
                    <a:prstClr val="black">
                      <a:alpha val="40000"/>
                    </a:prstClr>
                  </a:outerShdw>
                </a:effectLst>
              </a:rPr>
              <a:t>Εισαγωγή</a:t>
            </a:r>
          </a:p>
          <a:p>
            <a:pPr marL="526950" lvl="1" indent="-285750">
              <a:buFont typeface="Arial"/>
              <a:buChar char="•"/>
            </a:pPr>
            <a:r>
              <a:rPr lang="el-GR" sz="1100" dirty="0">
                <a:solidFill>
                  <a:srgbClr val="FF0000"/>
                </a:solidFill>
                <a:effectLst>
                  <a:outerShdw blurRad="50800" dist="38100" dir="2700000" algn="tl" rotWithShape="0">
                    <a:prstClr val="black">
                      <a:alpha val="40000"/>
                    </a:prstClr>
                  </a:outerShdw>
                </a:effectLst>
              </a:rPr>
              <a:t>Έννοια και χρησιμότητα</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Γεωμετρία  βολής</a:t>
            </a:r>
            <a:endParaRPr lang="en-US" sz="1100" dirty="0">
              <a:solidFill>
                <a:schemeClr val="bg1"/>
              </a:solidFill>
              <a:effectLst>
                <a:outerShdw blurRad="50800" dist="38100" dir="2700000" algn="tl" rotWithShape="0">
                  <a:prstClr val="black">
                    <a:alpha val="40000"/>
                  </a:prstClr>
                </a:outerShdw>
              </a:effectLst>
            </a:endParaRP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Intrinsic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Initial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Terminal elements</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a:effectLst>
                  <a:outerShdw blurRad="50800" dist="38100" dir="2700000" algn="tl" rotWithShape="0">
                    <a:prstClr val="black">
                      <a:alpha val="40000"/>
                    </a:prstClr>
                  </a:outerShdw>
                </a:effectLst>
              </a:rPr>
              <a:t>Αρχές σχεδίασης</a:t>
            </a:r>
          </a:p>
          <a:p>
            <a:pPr marL="285750" indent="-285750">
              <a:buFont typeface="Arial"/>
              <a:buChar char="•"/>
            </a:pPr>
            <a:r>
              <a:rPr lang="el-GR" sz="1100" dirty="0">
                <a:effectLst>
                  <a:outerShdw blurRad="50800" dist="38100" dir="2700000" algn="tl" rotWithShape="0">
                    <a:prstClr val="black">
                      <a:alpha val="40000"/>
                    </a:prstClr>
                  </a:outerShdw>
                </a:effectLst>
              </a:rPr>
              <a:t>Δομή</a:t>
            </a:r>
          </a:p>
          <a:p>
            <a:pPr marL="285750" indent="-285750">
              <a:buFont typeface="Arial"/>
              <a:buChar char="•"/>
            </a:pPr>
            <a:r>
              <a:rPr lang="el-GR" sz="1100" dirty="0">
                <a:effectLst>
                  <a:outerShdw blurRad="50800" dist="38100" dir="2700000" algn="tl" rotWithShape="0">
                    <a:prstClr val="black">
                      <a:alpha val="40000"/>
                    </a:prstClr>
                  </a:outerShdw>
                </a:effectLst>
              </a:rPr>
              <a:t>Παραδοχές</a:t>
            </a:r>
          </a:p>
          <a:p>
            <a:pPr marL="285750" indent="-285750">
              <a:buFont typeface="Arial"/>
              <a:buChar char="•"/>
            </a:pPr>
            <a:r>
              <a:rPr lang="el-GR" sz="1100" dirty="0">
                <a:effectLst>
                  <a:outerShdw blurRad="50800" dist="38100" dir="2700000" algn="tl" rotWithShape="0">
                    <a:prstClr val="black">
                      <a:alpha val="40000"/>
                    </a:prstClr>
                  </a:outerShdw>
                </a:effectLst>
              </a:rPr>
              <a:t>Διορθώσεις για μη ΚΣ</a:t>
            </a:r>
          </a:p>
          <a:p>
            <a:pPr marL="285750" indent="-285750">
              <a:buFont typeface="Arial"/>
              <a:buChar char="•"/>
            </a:pPr>
            <a:r>
              <a:rPr lang="en-US" sz="1100" dirty="0">
                <a:effectLst>
                  <a:outerShdw blurRad="50800" dist="38100" dir="2700000" algn="tl" rotWithShape="0">
                    <a:prstClr val="black">
                      <a:alpha val="40000"/>
                    </a:prstClr>
                  </a:outerShdw>
                </a:effectLst>
              </a:rPr>
              <a:t>Homework</a:t>
            </a:r>
            <a:r>
              <a:rPr lang="el-GR" sz="1100" dirty="0">
                <a:effectLst>
                  <a:outerShdw blurRad="50800" dist="38100" dir="2700000" algn="tl" rotWithShape="0">
                    <a:prstClr val="black">
                      <a:alpha val="40000"/>
                    </a:prstClr>
                  </a:outerShdw>
                </a:effectLst>
              </a:rPr>
              <a:t> </a:t>
            </a:r>
            <a:endParaRPr lang="en-US" sz="1100"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809888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descr="R35.jpg623CDD84-75B8-4432-92E5-6EC547B27D82Default.jpg">
            <a:extLst>
              <a:ext uri="{FF2B5EF4-FFF2-40B4-BE49-F238E27FC236}">
                <a16:creationId xmlns:a16="http://schemas.microsoft.com/office/drawing/2014/main" id="{C1E860CA-B47C-3AA9-5F5F-9C5F2AE9852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9673" r="29128" b="18250"/>
          <a:stretch/>
        </p:blipFill>
        <p:spPr>
          <a:xfrm>
            <a:off x="8003808" y="2086560"/>
            <a:ext cx="406653" cy="588434"/>
          </a:xfrm>
        </p:spPr>
      </p:pic>
      <p:sp>
        <p:nvSpPr>
          <p:cNvPr id="9" name="Freeform 8">
            <a:extLst>
              <a:ext uri="{FF2B5EF4-FFF2-40B4-BE49-F238E27FC236}">
                <a16:creationId xmlns:a16="http://schemas.microsoft.com/office/drawing/2014/main" id="{6464BCB4-4FA1-BC95-9088-CF3C8C3C7A16}"/>
              </a:ext>
            </a:extLst>
          </p:cNvPr>
          <p:cNvSpPr/>
          <p:nvPr/>
        </p:nvSpPr>
        <p:spPr>
          <a:xfrm>
            <a:off x="838200" y="1413878"/>
            <a:ext cx="8669867" cy="1210746"/>
          </a:xfrm>
          <a:custGeom>
            <a:avLst/>
            <a:gdLst>
              <a:gd name="connsiteX0" fmla="*/ 0 w 7103534"/>
              <a:gd name="connsiteY0" fmla="*/ 872080 h 1210746"/>
              <a:gd name="connsiteX1" fmla="*/ 2040467 w 7103534"/>
              <a:gd name="connsiteY1" fmla="*/ 211680 h 1210746"/>
              <a:gd name="connsiteX2" fmla="*/ 4487334 w 7103534"/>
              <a:gd name="connsiteY2" fmla="*/ 67746 h 1210746"/>
              <a:gd name="connsiteX3" fmla="*/ 7103534 w 7103534"/>
              <a:gd name="connsiteY3" fmla="*/ 1210746 h 1210746"/>
            </a:gdLst>
            <a:ahLst/>
            <a:cxnLst>
              <a:cxn ang="0">
                <a:pos x="connsiteX0" y="connsiteY0"/>
              </a:cxn>
              <a:cxn ang="0">
                <a:pos x="connsiteX1" y="connsiteY1"/>
              </a:cxn>
              <a:cxn ang="0">
                <a:pos x="connsiteX2" y="connsiteY2"/>
              </a:cxn>
              <a:cxn ang="0">
                <a:pos x="connsiteX3" y="connsiteY3"/>
              </a:cxn>
            </a:cxnLst>
            <a:rect l="l" t="t" r="r" b="b"/>
            <a:pathLst>
              <a:path w="7103534" h="1210746">
                <a:moveTo>
                  <a:pt x="0" y="872080"/>
                </a:moveTo>
                <a:cubicBezTo>
                  <a:pt x="646289" y="608908"/>
                  <a:pt x="1292578" y="345736"/>
                  <a:pt x="2040467" y="211680"/>
                </a:cubicBezTo>
                <a:cubicBezTo>
                  <a:pt x="2788356" y="77624"/>
                  <a:pt x="3643490" y="-98765"/>
                  <a:pt x="4487334" y="67746"/>
                </a:cubicBezTo>
                <a:cubicBezTo>
                  <a:pt x="5331178" y="234257"/>
                  <a:pt x="7103534" y="1210746"/>
                  <a:pt x="7103534" y="1210746"/>
                </a:cubicBezTo>
              </a:path>
            </a:pathLst>
          </a:custGeom>
          <a:ln>
            <a:solidFill>
              <a:srgbClr val="FF0000"/>
            </a:solidFill>
            <a:prstDash val="sysDash"/>
            <a:headEnd type="diamond"/>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8D41C2E-B69D-7CF6-5C8E-9BB084FBF379}"/>
              </a:ext>
            </a:extLst>
          </p:cNvPr>
          <p:cNvCxnSpPr>
            <a:cxnSpLocks/>
            <a:stCxn id="36" idx="2"/>
          </p:cNvCxnSpPr>
          <p:nvPr/>
        </p:nvCxnSpPr>
        <p:spPr>
          <a:xfrm>
            <a:off x="722838" y="2645671"/>
            <a:ext cx="9606495" cy="858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C53C4EA3-777A-8304-3E61-A34C9E778C61}"/>
              </a:ext>
            </a:extLst>
          </p:cNvPr>
          <p:cNvCxnSpPr>
            <a:cxnSpLocks/>
          </p:cNvCxnSpPr>
          <p:nvPr/>
        </p:nvCxnSpPr>
        <p:spPr>
          <a:xfrm>
            <a:off x="727026" y="2751625"/>
            <a:ext cx="7370052" cy="0"/>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1CF180B2-8D00-EB06-BC41-2ECD8C737635}"/>
              </a:ext>
            </a:extLst>
          </p:cNvPr>
          <p:cNvCxnSpPr>
            <a:cxnSpLocks/>
          </p:cNvCxnSpPr>
          <p:nvPr/>
        </p:nvCxnSpPr>
        <p:spPr>
          <a:xfrm flipH="1">
            <a:off x="8097078" y="2904025"/>
            <a:ext cx="1410989" cy="0"/>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A28C7943-465A-99C8-5F0D-634B28D971B9}"/>
              </a:ext>
            </a:extLst>
          </p:cNvPr>
          <p:cNvCxnSpPr>
            <a:cxnSpLocks/>
          </p:cNvCxnSpPr>
          <p:nvPr/>
        </p:nvCxnSpPr>
        <p:spPr>
          <a:xfrm flipH="1">
            <a:off x="727026" y="2971755"/>
            <a:ext cx="4865021" cy="0"/>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4E59121C-2F51-8A32-2E96-F29CF2DA117D}"/>
              </a:ext>
            </a:extLst>
          </p:cNvPr>
          <p:cNvCxnSpPr/>
          <p:nvPr/>
        </p:nvCxnSpPr>
        <p:spPr>
          <a:xfrm>
            <a:off x="9922934" y="1413878"/>
            <a:ext cx="0" cy="1210746"/>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06623325-6FA5-316B-442F-A731DEABCD68}"/>
              </a:ext>
            </a:extLst>
          </p:cNvPr>
          <p:cNvCxnSpPr/>
          <p:nvPr/>
        </p:nvCxnSpPr>
        <p:spPr>
          <a:xfrm>
            <a:off x="5592047" y="1447746"/>
            <a:ext cx="0" cy="1524009"/>
          </a:xfrm>
          <a:prstGeom prst="straightConnector1">
            <a:avLst/>
          </a:prstGeom>
          <a:ln>
            <a:solidFill>
              <a:schemeClr val="tx1"/>
            </a:solidFill>
            <a:prstDash val="dot"/>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9BBA12F2-EC2D-3898-81EB-82C5D3026BEE}"/>
              </a:ext>
            </a:extLst>
          </p:cNvPr>
          <p:cNvSpPr txBox="1"/>
          <p:nvPr/>
        </p:nvSpPr>
        <p:spPr>
          <a:xfrm>
            <a:off x="8788413" y="2723487"/>
            <a:ext cx="457187" cy="338554"/>
          </a:xfrm>
          <a:prstGeom prst="rect">
            <a:avLst/>
          </a:prstGeom>
          <a:solidFill>
            <a:srgbClr val="FFFFFF"/>
          </a:solidFill>
        </p:spPr>
        <p:txBody>
          <a:bodyPr wrap="square" rtlCol="0">
            <a:spAutoFit/>
          </a:bodyPr>
          <a:lstStyle/>
          <a:p>
            <a:r>
              <a:rPr lang="en-US" sz="1600" dirty="0" err="1"/>
              <a:t>R</a:t>
            </a:r>
            <a:r>
              <a:rPr lang="en-US" sz="1600" baseline="-25000" dirty="0" err="1"/>
              <a:t>eff</a:t>
            </a:r>
            <a:endParaRPr lang="en-US" sz="1600" baseline="-25000" dirty="0"/>
          </a:p>
        </p:txBody>
      </p:sp>
      <p:sp>
        <p:nvSpPr>
          <p:cNvPr id="19" name="TextBox 18">
            <a:extLst>
              <a:ext uri="{FF2B5EF4-FFF2-40B4-BE49-F238E27FC236}">
                <a16:creationId xmlns:a16="http://schemas.microsoft.com/office/drawing/2014/main" id="{EF98AD74-574D-854A-12F8-DF5F05E41C52}"/>
              </a:ext>
            </a:extLst>
          </p:cNvPr>
          <p:cNvSpPr txBox="1"/>
          <p:nvPr/>
        </p:nvSpPr>
        <p:spPr>
          <a:xfrm>
            <a:off x="2599632" y="2791110"/>
            <a:ext cx="1481668" cy="338554"/>
          </a:xfrm>
          <a:prstGeom prst="rect">
            <a:avLst/>
          </a:prstGeom>
          <a:solidFill>
            <a:srgbClr val="FFFFFF"/>
          </a:solidFill>
        </p:spPr>
        <p:txBody>
          <a:bodyPr wrap="square" rtlCol="0">
            <a:spAutoFit/>
          </a:bodyPr>
          <a:lstStyle/>
          <a:p>
            <a:r>
              <a:rPr lang="en-US" sz="1600" dirty="0"/>
              <a:t>Vertex Abscissa</a:t>
            </a:r>
            <a:endParaRPr lang="en-US" sz="1600" baseline="-25000" dirty="0"/>
          </a:p>
        </p:txBody>
      </p:sp>
      <p:cxnSp>
        <p:nvCxnSpPr>
          <p:cNvPr id="20" name="Straight Connector 19">
            <a:extLst>
              <a:ext uri="{FF2B5EF4-FFF2-40B4-BE49-F238E27FC236}">
                <a16:creationId xmlns:a16="http://schemas.microsoft.com/office/drawing/2014/main" id="{C1032041-1F2E-B472-A203-D87043867533}"/>
              </a:ext>
            </a:extLst>
          </p:cNvPr>
          <p:cNvCxnSpPr/>
          <p:nvPr/>
        </p:nvCxnSpPr>
        <p:spPr>
          <a:xfrm>
            <a:off x="8715923" y="2150492"/>
            <a:ext cx="809078" cy="474133"/>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1" name="Block Arc 20">
            <a:extLst>
              <a:ext uri="{FF2B5EF4-FFF2-40B4-BE49-F238E27FC236}">
                <a16:creationId xmlns:a16="http://schemas.microsoft.com/office/drawing/2014/main" id="{DC066288-C79A-DB47-CB72-A3A236D4EE2B}"/>
              </a:ext>
            </a:extLst>
          </p:cNvPr>
          <p:cNvSpPr>
            <a:spLocks noChangeAspect="1"/>
          </p:cNvSpPr>
          <p:nvPr/>
        </p:nvSpPr>
        <p:spPr>
          <a:xfrm>
            <a:off x="8983147" y="2189868"/>
            <a:ext cx="1032934" cy="1024467"/>
          </a:xfrm>
          <a:prstGeom prst="blockArc">
            <a:avLst>
              <a:gd name="adj1" fmla="val 11065139"/>
              <a:gd name="adj2" fmla="val 13112158"/>
              <a:gd name="adj3" fmla="val 624"/>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6" name="TextBox 25">
            <a:extLst>
              <a:ext uri="{FF2B5EF4-FFF2-40B4-BE49-F238E27FC236}">
                <a16:creationId xmlns:a16="http://schemas.microsoft.com/office/drawing/2014/main" id="{6754BD3B-019C-E5BA-4CEF-86CFFD09E63D}"/>
              </a:ext>
            </a:extLst>
          </p:cNvPr>
          <p:cNvSpPr txBox="1"/>
          <p:nvPr/>
        </p:nvSpPr>
        <p:spPr>
          <a:xfrm>
            <a:off x="8336396" y="2307237"/>
            <a:ext cx="770453" cy="338554"/>
          </a:xfrm>
          <a:prstGeom prst="rect">
            <a:avLst/>
          </a:prstGeom>
          <a:noFill/>
        </p:spPr>
        <p:txBody>
          <a:bodyPr wrap="square" rtlCol="0">
            <a:spAutoFit/>
          </a:bodyPr>
          <a:lstStyle/>
          <a:p>
            <a:r>
              <a:rPr lang="el-GR" sz="1600" dirty="0"/>
              <a:t>φ</a:t>
            </a:r>
            <a:r>
              <a:rPr lang="en-US" sz="1600" baseline="-25000" dirty="0"/>
              <a:t>descent</a:t>
            </a:r>
          </a:p>
        </p:txBody>
      </p:sp>
      <p:cxnSp>
        <p:nvCxnSpPr>
          <p:cNvPr id="27" name="Straight Connector 26">
            <a:extLst>
              <a:ext uri="{FF2B5EF4-FFF2-40B4-BE49-F238E27FC236}">
                <a16:creationId xmlns:a16="http://schemas.microsoft.com/office/drawing/2014/main" id="{D9484E44-5625-B197-8F03-E1B6A7746999}"/>
              </a:ext>
            </a:extLst>
          </p:cNvPr>
          <p:cNvCxnSpPr/>
          <p:nvPr/>
        </p:nvCxnSpPr>
        <p:spPr>
          <a:xfrm flipV="1">
            <a:off x="837092" y="1422346"/>
            <a:ext cx="1998134" cy="82974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9" name="Block Arc 28">
            <a:extLst>
              <a:ext uri="{FF2B5EF4-FFF2-40B4-BE49-F238E27FC236}">
                <a16:creationId xmlns:a16="http://schemas.microsoft.com/office/drawing/2014/main" id="{D4DB7990-D933-B404-920E-35E1A4D74F7D}"/>
              </a:ext>
            </a:extLst>
          </p:cNvPr>
          <p:cNvSpPr>
            <a:spLocks noChangeAspect="1"/>
          </p:cNvSpPr>
          <p:nvPr/>
        </p:nvSpPr>
        <p:spPr>
          <a:xfrm rot="7947831">
            <a:off x="195294" y="1913448"/>
            <a:ext cx="1249728" cy="1239484"/>
          </a:xfrm>
          <a:prstGeom prst="blockArc">
            <a:avLst>
              <a:gd name="adj1" fmla="val 11065139"/>
              <a:gd name="adj2" fmla="val 14227706"/>
              <a:gd name="adj3" fmla="val 719"/>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l-GR" dirty="0">
                <a:solidFill>
                  <a:schemeClr val="tx1"/>
                </a:solidFill>
              </a:rPr>
              <a:t>      </a:t>
            </a:r>
            <a:endParaRPr lang="en-US" dirty="0">
              <a:solidFill>
                <a:schemeClr val="tx1"/>
              </a:solidFill>
            </a:endParaRPr>
          </a:p>
        </p:txBody>
      </p:sp>
      <p:sp>
        <p:nvSpPr>
          <p:cNvPr id="31" name="TextBox 30">
            <a:extLst>
              <a:ext uri="{FF2B5EF4-FFF2-40B4-BE49-F238E27FC236}">
                <a16:creationId xmlns:a16="http://schemas.microsoft.com/office/drawing/2014/main" id="{4B6F0ED7-6134-2C3E-7E16-6EAFE45538AF}"/>
              </a:ext>
            </a:extLst>
          </p:cNvPr>
          <p:cNvSpPr txBox="1"/>
          <p:nvPr/>
        </p:nvSpPr>
        <p:spPr>
          <a:xfrm>
            <a:off x="995002" y="2200185"/>
            <a:ext cx="919143" cy="338554"/>
          </a:xfrm>
          <a:prstGeom prst="rect">
            <a:avLst/>
          </a:prstGeom>
          <a:noFill/>
        </p:spPr>
        <p:txBody>
          <a:bodyPr wrap="square" rtlCol="0">
            <a:spAutoFit/>
          </a:bodyPr>
          <a:lstStyle/>
          <a:p>
            <a:r>
              <a:rPr lang="el-GR" sz="1600" dirty="0"/>
              <a:t>φ</a:t>
            </a:r>
            <a:r>
              <a:rPr lang="en-US" sz="1600" baseline="-25000" dirty="0"/>
              <a:t>elevation</a:t>
            </a:r>
          </a:p>
        </p:txBody>
      </p:sp>
      <p:cxnSp>
        <p:nvCxnSpPr>
          <p:cNvPr id="33" name="Straight Arrow Connector 32">
            <a:extLst>
              <a:ext uri="{FF2B5EF4-FFF2-40B4-BE49-F238E27FC236}">
                <a16:creationId xmlns:a16="http://schemas.microsoft.com/office/drawing/2014/main" id="{B0CC4F01-C31B-0115-D204-1174ED5B992E}"/>
              </a:ext>
            </a:extLst>
          </p:cNvPr>
          <p:cNvCxnSpPr>
            <a:cxnSpLocks/>
          </p:cNvCxnSpPr>
          <p:nvPr/>
        </p:nvCxnSpPr>
        <p:spPr>
          <a:xfrm flipH="1">
            <a:off x="722838" y="3192378"/>
            <a:ext cx="7374240" cy="0"/>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255C3359-A1AE-783A-7DE4-25CCF376AFD7}"/>
              </a:ext>
            </a:extLst>
          </p:cNvPr>
          <p:cNvSpPr txBox="1"/>
          <p:nvPr/>
        </p:nvSpPr>
        <p:spPr>
          <a:xfrm>
            <a:off x="4394198" y="3039116"/>
            <a:ext cx="812802" cy="338554"/>
          </a:xfrm>
          <a:prstGeom prst="rect">
            <a:avLst/>
          </a:prstGeom>
          <a:solidFill>
            <a:srgbClr val="FFFFFF"/>
          </a:solidFill>
        </p:spPr>
        <p:txBody>
          <a:bodyPr wrap="square" rtlCol="0">
            <a:spAutoFit/>
          </a:bodyPr>
          <a:lstStyle/>
          <a:p>
            <a:pPr algn="ctr"/>
            <a:r>
              <a:rPr lang="en-US" sz="1600" dirty="0" err="1"/>
              <a:t>R</a:t>
            </a:r>
            <a:r>
              <a:rPr lang="en-US" sz="1600" baseline="-25000" dirty="0" err="1"/>
              <a:t>firing</a:t>
            </a:r>
            <a:endParaRPr lang="en-US" sz="1600" baseline="-25000" dirty="0"/>
          </a:p>
        </p:txBody>
      </p:sp>
      <p:pic>
        <p:nvPicPr>
          <p:cNvPr id="36" name="Picture 35" descr="KORT3a.jpg71A8143F-B86D-4BE9-9082-103E97FD56C8Default.jpg">
            <a:extLst>
              <a:ext uri="{FF2B5EF4-FFF2-40B4-BE49-F238E27FC236}">
                <a16:creationId xmlns:a16="http://schemas.microsoft.com/office/drawing/2014/main" id="{93A1BE39-E6E4-ABCF-E825-9D11EB8D921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72" b="100000" l="4750" r="100000">
                        <a14:foregroundMark x1="50000" y1="6346" x2="50000" y2="6346"/>
                        <a14:foregroundMark x1="53375" y1="20412" x2="53375" y2="20412"/>
                        <a14:backgroundMark x1="41875" y1="37221" x2="41875" y2="37221"/>
                        <a14:backgroundMark x1="41625" y1="38079" x2="41625" y2="38079"/>
                        <a14:backgroundMark x1="43375" y1="35506" x2="43375" y2="35506"/>
                      </a14:backgroundRemoval>
                    </a14:imgEffect>
                  </a14:imgLayer>
                </a14:imgProps>
              </a:ext>
              <a:ext uri="{28A0092B-C50C-407E-A947-70E740481C1C}">
                <a14:useLocalDpi xmlns:a14="http://schemas.microsoft.com/office/drawing/2010/main" val="0"/>
              </a:ext>
            </a:extLst>
          </a:blip>
          <a:srcRect l="34259" t="5597" r="34444" b="20094"/>
          <a:stretch/>
        </p:blipFill>
        <p:spPr>
          <a:xfrm>
            <a:off x="546567" y="2035657"/>
            <a:ext cx="352541" cy="610014"/>
          </a:xfrm>
          <a:prstGeom prst="rect">
            <a:avLst/>
          </a:prstGeom>
        </p:spPr>
      </p:pic>
      <p:sp>
        <p:nvSpPr>
          <p:cNvPr id="38" name="TextBox 37">
            <a:extLst>
              <a:ext uri="{FF2B5EF4-FFF2-40B4-BE49-F238E27FC236}">
                <a16:creationId xmlns:a16="http://schemas.microsoft.com/office/drawing/2014/main" id="{BBDF6AE3-C3B9-C4A8-5B7D-C689F3F2913C}"/>
              </a:ext>
            </a:extLst>
          </p:cNvPr>
          <p:cNvSpPr txBox="1"/>
          <p:nvPr/>
        </p:nvSpPr>
        <p:spPr>
          <a:xfrm>
            <a:off x="9062659" y="1735622"/>
            <a:ext cx="1421908" cy="523220"/>
          </a:xfrm>
          <a:prstGeom prst="rect">
            <a:avLst/>
          </a:prstGeom>
          <a:solidFill>
            <a:srgbClr val="FFFFFF"/>
          </a:solidFill>
        </p:spPr>
        <p:txBody>
          <a:bodyPr wrap="square" rtlCol="0">
            <a:spAutoFit/>
          </a:bodyPr>
          <a:lstStyle/>
          <a:p>
            <a:pPr algn="ctr"/>
            <a:r>
              <a:rPr lang="en-US" sz="1400" dirty="0"/>
              <a:t>Vertex height or</a:t>
            </a:r>
            <a:endParaRPr lang="el-GR" sz="1400" dirty="0"/>
          </a:p>
          <a:p>
            <a:pPr algn="ctr"/>
            <a:r>
              <a:rPr lang="en-US" sz="1400" dirty="0"/>
              <a:t>Max Ordnance</a:t>
            </a:r>
          </a:p>
        </p:txBody>
      </p:sp>
      <p:sp>
        <p:nvSpPr>
          <p:cNvPr id="40" name="Rectangle 39">
            <a:extLst>
              <a:ext uri="{FF2B5EF4-FFF2-40B4-BE49-F238E27FC236}">
                <a16:creationId xmlns:a16="http://schemas.microsoft.com/office/drawing/2014/main" id="{2AAD1839-A7CC-F3F5-B177-C465479BE0E6}"/>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100" dirty="0">
                <a:solidFill>
                  <a:schemeClr val="bg1"/>
                </a:solidFill>
                <a:effectLst>
                  <a:outerShdw blurRad="50800" dist="38100" dir="2700000" algn="tl" rotWithShape="0">
                    <a:prstClr val="black">
                      <a:alpha val="40000"/>
                    </a:prstClr>
                  </a:outerShdw>
                </a:effectLst>
              </a:rPr>
              <a:t>Εισαγωγή</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Έννοια και χρησιμότητα</a:t>
            </a:r>
          </a:p>
          <a:p>
            <a:pPr marL="526950" lvl="1" indent="-285750">
              <a:buFont typeface="Arial"/>
              <a:buChar char="•"/>
            </a:pPr>
            <a:r>
              <a:rPr lang="el-GR" sz="1100" dirty="0">
                <a:solidFill>
                  <a:srgbClr val="FF0000"/>
                </a:solidFill>
                <a:effectLst>
                  <a:outerShdw blurRad="50800" dist="38100" dir="2700000" algn="tl" rotWithShape="0">
                    <a:prstClr val="black">
                      <a:alpha val="40000"/>
                    </a:prstClr>
                  </a:outerShdw>
                </a:effectLst>
              </a:rPr>
              <a:t>Γεωμετρία  βολής</a:t>
            </a:r>
            <a:endParaRPr lang="en-US" sz="1100" dirty="0">
              <a:solidFill>
                <a:srgbClr val="FF0000"/>
              </a:solidFill>
              <a:effectLst>
                <a:outerShdw blurRad="50800" dist="38100" dir="2700000" algn="tl" rotWithShape="0">
                  <a:prstClr val="black">
                    <a:alpha val="40000"/>
                  </a:prstClr>
                </a:outerShdw>
              </a:effectLst>
            </a:endParaRP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Intrinsic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Initial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Terminal elements</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a:effectLst>
                  <a:outerShdw blurRad="50800" dist="38100" dir="2700000" algn="tl" rotWithShape="0">
                    <a:prstClr val="black">
                      <a:alpha val="40000"/>
                    </a:prstClr>
                  </a:outerShdw>
                </a:effectLst>
              </a:rPr>
              <a:t>Αρχές σχεδίασης</a:t>
            </a:r>
          </a:p>
          <a:p>
            <a:pPr marL="285750" indent="-285750">
              <a:buFont typeface="Arial"/>
              <a:buChar char="•"/>
            </a:pPr>
            <a:r>
              <a:rPr lang="el-GR" sz="1100" dirty="0">
                <a:effectLst>
                  <a:outerShdw blurRad="50800" dist="38100" dir="2700000" algn="tl" rotWithShape="0">
                    <a:prstClr val="black">
                      <a:alpha val="40000"/>
                    </a:prstClr>
                  </a:outerShdw>
                </a:effectLst>
              </a:rPr>
              <a:t>Δομή</a:t>
            </a:r>
          </a:p>
          <a:p>
            <a:pPr marL="285750" indent="-285750">
              <a:buFont typeface="Arial"/>
              <a:buChar char="•"/>
            </a:pPr>
            <a:r>
              <a:rPr lang="el-GR" sz="1100" dirty="0">
                <a:effectLst>
                  <a:outerShdw blurRad="50800" dist="38100" dir="2700000" algn="tl" rotWithShape="0">
                    <a:prstClr val="black">
                      <a:alpha val="40000"/>
                    </a:prstClr>
                  </a:outerShdw>
                </a:effectLst>
              </a:rPr>
              <a:t>Παραδοχές</a:t>
            </a:r>
          </a:p>
          <a:p>
            <a:pPr marL="285750" indent="-285750">
              <a:buFont typeface="Arial"/>
              <a:buChar char="•"/>
            </a:pPr>
            <a:r>
              <a:rPr lang="el-GR" sz="1100" dirty="0">
                <a:effectLst>
                  <a:outerShdw blurRad="50800" dist="38100" dir="2700000" algn="tl" rotWithShape="0">
                    <a:prstClr val="black">
                      <a:alpha val="40000"/>
                    </a:prstClr>
                  </a:outerShdw>
                </a:effectLst>
              </a:rPr>
              <a:t>Διορθώσεις για μη ΚΣ</a:t>
            </a:r>
          </a:p>
          <a:p>
            <a:pPr marL="285750" indent="-285750">
              <a:buFont typeface="Arial"/>
              <a:buChar char="•"/>
            </a:pPr>
            <a:r>
              <a:rPr lang="en-US" sz="1100" dirty="0">
                <a:effectLst>
                  <a:outerShdw blurRad="50800" dist="38100" dir="2700000" algn="tl" rotWithShape="0">
                    <a:prstClr val="black">
                      <a:alpha val="40000"/>
                    </a:prstClr>
                  </a:outerShdw>
                </a:effectLst>
              </a:rPr>
              <a:t>Homework</a:t>
            </a:r>
            <a:r>
              <a:rPr lang="el-GR" sz="1100" dirty="0">
                <a:effectLst>
                  <a:outerShdw blurRad="50800" dist="38100" dir="2700000" algn="tl" rotWithShape="0">
                    <a:prstClr val="black">
                      <a:alpha val="40000"/>
                    </a:prstClr>
                  </a:outerShdw>
                </a:effectLst>
              </a:rPr>
              <a:t> </a:t>
            </a:r>
            <a:endParaRPr lang="en-US" sz="1100" dirty="0">
              <a:effectLst>
                <a:outerShdw blurRad="50800" dist="38100" dir="2700000" algn="tl" rotWithShape="0">
                  <a:prstClr val="black">
                    <a:alpha val="40000"/>
                  </a:prstClr>
                </a:outerShdw>
              </a:effectLst>
            </a:endParaRPr>
          </a:p>
        </p:txBody>
      </p:sp>
      <p:sp>
        <p:nvSpPr>
          <p:cNvPr id="3" name="TextBox 2">
            <a:extLst>
              <a:ext uri="{FF2B5EF4-FFF2-40B4-BE49-F238E27FC236}">
                <a16:creationId xmlns:a16="http://schemas.microsoft.com/office/drawing/2014/main" id="{B347035D-4994-ACE9-8BBD-D8BA75F29AD1}"/>
              </a:ext>
            </a:extLst>
          </p:cNvPr>
          <p:cNvSpPr txBox="1"/>
          <p:nvPr/>
        </p:nvSpPr>
        <p:spPr>
          <a:xfrm>
            <a:off x="722837" y="3831043"/>
            <a:ext cx="9293244" cy="923330"/>
          </a:xfrm>
          <a:prstGeom prst="rect">
            <a:avLst/>
          </a:prstGeom>
          <a:noFill/>
        </p:spPr>
        <p:txBody>
          <a:bodyPr wrap="square">
            <a:spAutoFit/>
          </a:bodyPr>
          <a:lstStyle/>
          <a:p>
            <a:pPr algn="just"/>
            <a:r>
              <a:rPr lang="el-GR" sz="1800" dirty="0">
                <a:latin typeface="+mj-lt"/>
              </a:rPr>
              <a:t>Στοιχεία τροχιάς. Η τροχιά είναι η διαδρομή που χαράσσεται από το κέντρο βάρους του βλήματος από την αρχή έως το επίπεδο. Τα στοιχεία μιας τροχιάς ταξινομούνται σε </a:t>
            </a:r>
            <a:r>
              <a:rPr lang="en-US" sz="1800" dirty="0">
                <a:latin typeface="+mj-lt"/>
              </a:rPr>
              <a:t>3</a:t>
            </a:r>
            <a:r>
              <a:rPr lang="el-GR" sz="1800" dirty="0">
                <a:latin typeface="+mj-lt"/>
              </a:rPr>
              <a:t> ομάδες: εγγενή</a:t>
            </a:r>
            <a:r>
              <a:rPr lang="en-US" sz="1800" dirty="0">
                <a:latin typeface="+mj-lt"/>
              </a:rPr>
              <a:t> (intrinsic)</a:t>
            </a:r>
            <a:r>
              <a:rPr lang="el-GR" sz="1800" dirty="0">
                <a:latin typeface="+mj-lt"/>
              </a:rPr>
              <a:t>, αρχικά</a:t>
            </a:r>
            <a:r>
              <a:rPr lang="en-US" sz="1800" dirty="0">
                <a:latin typeface="+mj-lt"/>
              </a:rPr>
              <a:t> (initial)</a:t>
            </a:r>
            <a:r>
              <a:rPr lang="el-GR" sz="1800" dirty="0">
                <a:latin typeface="+mj-lt"/>
              </a:rPr>
              <a:t> και τερματικά</a:t>
            </a:r>
            <a:r>
              <a:rPr lang="en-US" sz="1800" dirty="0">
                <a:latin typeface="+mj-lt"/>
              </a:rPr>
              <a:t> (terminal)</a:t>
            </a:r>
            <a:r>
              <a:rPr lang="el-GR" sz="1800" dirty="0">
                <a:latin typeface="+mj-lt"/>
              </a:rPr>
              <a:t> στοιχεία.</a:t>
            </a:r>
            <a:endParaRPr lang="en-US" sz="1800" dirty="0">
              <a:latin typeface="+mj-lt"/>
            </a:endParaRPr>
          </a:p>
        </p:txBody>
      </p:sp>
    </p:spTree>
    <p:extLst>
      <p:ext uri="{BB962C8B-B14F-4D97-AF65-F5344CB8AC3E}">
        <p14:creationId xmlns:p14="http://schemas.microsoft.com/office/powerpoint/2010/main" val="2798232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FD173144-971E-AE0B-34D0-A9A16EA66F53}"/>
              </a:ext>
            </a:extLst>
          </p:cNvPr>
          <p:cNvSpPr/>
          <p:nvPr/>
        </p:nvSpPr>
        <p:spPr>
          <a:xfrm>
            <a:off x="1393031" y="1189346"/>
            <a:ext cx="8929688" cy="1103797"/>
          </a:xfrm>
          <a:custGeom>
            <a:avLst/>
            <a:gdLst>
              <a:gd name="connsiteX0" fmla="*/ 0 w 8929688"/>
              <a:gd name="connsiteY0" fmla="*/ 1528764 h 1528764"/>
              <a:gd name="connsiteX1" fmla="*/ 4657725 w 8929688"/>
              <a:gd name="connsiteY1" fmla="*/ 1 h 1528764"/>
              <a:gd name="connsiteX2" fmla="*/ 8929688 w 8929688"/>
              <a:gd name="connsiteY2" fmla="*/ 1521620 h 1528764"/>
            </a:gdLst>
            <a:ahLst/>
            <a:cxnLst>
              <a:cxn ang="0">
                <a:pos x="connsiteX0" y="connsiteY0"/>
              </a:cxn>
              <a:cxn ang="0">
                <a:pos x="connsiteX1" y="connsiteY1"/>
              </a:cxn>
              <a:cxn ang="0">
                <a:pos x="connsiteX2" y="connsiteY2"/>
              </a:cxn>
            </a:cxnLst>
            <a:rect l="l" t="t" r="r" b="b"/>
            <a:pathLst>
              <a:path w="8929688" h="1528764">
                <a:moveTo>
                  <a:pt x="0" y="1528764"/>
                </a:moveTo>
                <a:cubicBezTo>
                  <a:pt x="1584722" y="764978"/>
                  <a:pt x="3169444" y="1192"/>
                  <a:pt x="4657725" y="1"/>
                </a:cubicBezTo>
                <a:cubicBezTo>
                  <a:pt x="6146006" y="-1190"/>
                  <a:pt x="7537847" y="760215"/>
                  <a:pt x="8929688" y="1521620"/>
                </a:cubicBezTo>
              </a:path>
            </a:pathLst>
          </a:custGeom>
          <a:noFill/>
          <a:ln w="19050">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pic>
        <p:nvPicPr>
          <p:cNvPr id="11" name="Picture 6">
            <a:extLst>
              <a:ext uri="{FF2B5EF4-FFF2-40B4-BE49-F238E27FC236}">
                <a16:creationId xmlns:a16="http://schemas.microsoft.com/office/drawing/2014/main" id="{57D867E2-D2D2-20B6-3416-35737406135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8475" r="90715">
                        <a14:foregroundMark x1="8475" y1="61296" x2="8475" y2="61296"/>
                        <a14:foregroundMark x1="90715" y1="61111" x2="90715" y2="61111"/>
                        <a14:foregroundMark x1="8622" y1="25000" x2="8622" y2="25000"/>
                      </a14:backgroundRemoval>
                    </a14:imgEffect>
                  </a14:imgLayer>
                </a14:imgProps>
              </a:ext>
              <a:ext uri="{28A0092B-C50C-407E-A947-70E740481C1C}">
                <a14:useLocalDpi xmlns:a14="http://schemas.microsoft.com/office/drawing/2010/main" val="0"/>
              </a:ext>
            </a:extLst>
          </a:blip>
          <a:srcRect b="-1297"/>
          <a:stretch/>
        </p:blipFill>
        <p:spPr bwMode="auto">
          <a:xfrm flipH="1">
            <a:off x="71734" y="2048466"/>
            <a:ext cx="1412283" cy="113840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2841209B-7685-3517-3BC5-AA8E36495382}"/>
              </a:ext>
            </a:extLst>
          </p:cNvPr>
          <p:cNvCxnSpPr/>
          <p:nvPr/>
        </p:nvCxnSpPr>
        <p:spPr>
          <a:xfrm>
            <a:off x="1771653" y="2667676"/>
            <a:ext cx="83883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7F532BB-CF06-9C24-11DC-717B7AB4F214}"/>
              </a:ext>
            </a:extLst>
          </p:cNvPr>
          <p:cNvSpPr txBox="1"/>
          <p:nvPr/>
        </p:nvSpPr>
        <p:spPr>
          <a:xfrm>
            <a:off x="9095516" y="2716996"/>
            <a:ext cx="1266825" cy="369332"/>
          </a:xfrm>
          <a:prstGeom prst="rect">
            <a:avLst/>
          </a:prstGeom>
          <a:noFill/>
        </p:spPr>
        <p:txBody>
          <a:bodyPr wrap="square" rtlCol="0">
            <a:spAutoFit/>
          </a:bodyPr>
          <a:lstStyle/>
          <a:p>
            <a:pPr algn="ctr"/>
            <a:r>
              <a:rPr lang="en-US" dirty="0">
                <a:latin typeface="+mj-lt"/>
              </a:rPr>
              <a:t>Level point</a:t>
            </a:r>
            <a:endParaRPr lang="en-GR" dirty="0">
              <a:latin typeface="+mj-lt"/>
            </a:endParaRPr>
          </a:p>
        </p:txBody>
      </p:sp>
      <p:sp>
        <p:nvSpPr>
          <p:cNvPr id="9" name="TextBox 8">
            <a:extLst>
              <a:ext uri="{FF2B5EF4-FFF2-40B4-BE49-F238E27FC236}">
                <a16:creationId xmlns:a16="http://schemas.microsoft.com/office/drawing/2014/main" id="{0DF7F03A-00EB-79B9-F2DD-73DF15513C8D}"/>
              </a:ext>
            </a:extLst>
          </p:cNvPr>
          <p:cNvSpPr txBox="1"/>
          <p:nvPr/>
        </p:nvSpPr>
        <p:spPr>
          <a:xfrm flipH="1">
            <a:off x="1142093" y="2335164"/>
            <a:ext cx="724694" cy="369332"/>
          </a:xfrm>
          <a:prstGeom prst="rect">
            <a:avLst/>
          </a:prstGeom>
          <a:noFill/>
        </p:spPr>
        <p:txBody>
          <a:bodyPr wrap="square" rtlCol="0">
            <a:spAutoFit/>
          </a:bodyPr>
          <a:lstStyle/>
          <a:p>
            <a:pPr algn="ctr"/>
            <a:r>
              <a:rPr lang="en-US" dirty="0">
                <a:latin typeface="+mj-lt"/>
              </a:rPr>
              <a:t>origin</a:t>
            </a:r>
            <a:endParaRPr lang="en-GR" dirty="0">
              <a:latin typeface="+mj-lt"/>
            </a:endParaRPr>
          </a:p>
        </p:txBody>
      </p:sp>
      <p:sp>
        <p:nvSpPr>
          <p:cNvPr id="5" name="Rectangle 4">
            <a:extLst>
              <a:ext uri="{FF2B5EF4-FFF2-40B4-BE49-F238E27FC236}">
                <a16:creationId xmlns:a16="http://schemas.microsoft.com/office/drawing/2014/main" id="{1B19249D-B2AA-08B0-6490-714F098BEDA7}"/>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100" dirty="0">
                <a:solidFill>
                  <a:schemeClr val="bg1"/>
                </a:solidFill>
                <a:effectLst>
                  <a:outerShdw blurRad="50800" dist="38100" dir="2700000" algn="tl" rotWithShape="0">
                    <a:prstClr val="black">
                      <a:alpha val="40000"/>
                    </a:prstClr>
                  </a:outerShdw>
                </a:effectLst>
              </a:rPr>
              <a:t>Εισαγωγή</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Έννοια και χρησιμότητα</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Γεωμετρία  βολής</a:t>
            </a:r>
            <a:endParaRPr lang="en-US" sz="1100" dirty="0">
              <a:solidFill>
                <a:schemeClr val="bg1"/>
              </a:solidFill>
              <a:effectLst>
                <a:outerShdw blurRad="50800" dist="38100" dir="2700000" algn="tl" rotWithShape="0">
                  <a:prstClr val="black">
                    <a:alpha val="40000"/>
                  </a:prstClr>
                </a:outerShdw>
              </a:effectLst>
            </a:endParaRPr>
          </a:p>
          <a:p>
            <a:pPr marL="804150" lvl="2" indent="-285750">
              <a:buFont typeface="Arial"/>
              <a:buChar char="•"/>
            </a:pPr>
            <a:r>
              <a:rPr lang="en-US" sz="1100" dirty="0">
                <a:solidFill>
                  <a:srgbClr val="FF0000"/>
                </a:solidFill>
                <a:effectLst>
                  <a:outerShdw blurRad="50800" dist="38100" dir="2700000" algn="tl" rotWithShape="0">
                    <a:prstClr val="black">
                      <a:alpha val="40000"/>
                    </a:prstClr>
                  </a:outerShdw>
                </a:effectLst>
              </a:rPr>
              <a:t>Intrinsic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Initial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Terminal elements</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a:effectLst>
                  <a:outerShdw blurRad="50800" dist="38100" dir="2700000" algn="tl" rotWithShape="0">
                    <a:prstClr val="black">
                      <a:alpha val="40000"/>
                    </a:prstClr>
                  </a:outerShdw>
                </a:effectLst>
              </a:rPr>
              <a:t>Αρχές σχεδίασης</a:t>
            </a:r>
          </a:p>
          <a:p>
            <a:pPr marL="285750" indent="-285750">
              <a:buFont typeface="Arial"/>
              <a:buChar char="•"/>
            </a:pPr>
            <a:r>
              <a:rPr lang="el-GR" sz="1100" dirty="0">
                <a:effectLst>
                  <a:outerShdw blurRad="50800" dist="38100" dir="2700000" algn="tl" rotWithShape="0">
                    <a:prstClr val="black">
                      <a:alpha val="40000"/>
                    </a:prstClr>
                  </a:outerShdw>
                </a:effectLst>
              </a:rPr>
              <a:t>Δομή</a:t>
            </a:r>
          </a:p>
          <a:p>
            <a:pPr marL="285750" indent="-285750">
              <a:buFont typeface="Arial"/>
              <a:buChar char="•"/>
            </a:pPr>
            <a:r>
              <a:rPr lang="el-GR" sz="1100" dirty="0">
                <a:effectLst>
                  <a:outerShdw blurRad="50800" dist="38100" dir="2700000" algn="tl" rotWithShape="0">
                    <a:prstClr val="black">
                      <a:alpha val="40000"/>
                    </a:prstClr>
                  </a:outerShdw>
                </a:effectLst>
              </a:rPr>
              <a:t>Παραδοχές</a:t>
            </a:r>
          </a:p>
          <a:p>
            <a:pPr marL="285750" indent="-285750">
              <a:buFont typeface="Arial"/>
              <a:buChar char="•"/>
            </a:pPr>
            <a:r>
              <a:rPr lang="el-GR" sz="1100" dirty="0">
                <a:effectLst>
                  <a:outerShdw blurRad="50800" dist="38100" dir="2700000" algn="tl" rotWithShape="0">
                    <a:prstClr val="black">
                      <a:alpha val="40000"/>
                    </a:prstClr>
                  </a:outerShdw>
                </a:effectLst>
              </a:rPr>
              <a:t>Διορθώσεις για μη ΚΣ</a:t>
            </a:r>
          </a:p>
          <a:p>
            <a:pPr marL="285750" indent="-285750">
              <a:buFont typeface="Arial"/>
              <a:buChar char="•"/>
            </a:pPr>
            <a:r>
              <a:rPr lang="en-US" sz="1100" dirty="0">
                <a:effectLst>
                  <a:outerShdw blurRad="50800" dist="38100" dir="2700000" algn="tl" rotWithShape="0">
                    <a:prstClr val="black">
                      <a:alpha val="40000"/>
                    </a:prstClr>
                  </a:outerShdw>
                </a:effectLst>
              </a:rPr>
              <a:t>Homework</a:t>
            </a:r>
            <a:r>
              <a:rPr lang="el-GR" sz="1100" dirty="0">
                <a:effectLst>
                  <a:outerShdw blurRad="50800" dist="38100" dir="2700000" algn="tl" rotWithShape="0">
                    <a:prstClr val="black">
                      <a:alpha val="40000"/>
                    </a:prstClr>
                  </a:outerShdw>
                </a:effectLst>
              </a:rPr>
              <a:t> </a:t>
            </a:r>
            <a:endParaRPr lang="en-US" sz="1100" dirty="0">
              <a:effectLst>
                <a:outerShdw blurRad="50800" dist="38100" dir="2700000" algn="tl" rotWithShape="0">
                  <a:prstClr val="black">
                    <a:alpha val="40000"/>
                  </a:prstClr>
                </a:outerShdw>
              </a:effectLst>
            </a:endParaRPr>
          </a:p>
        </p:txBody>
      </p:sp>
      <p:cxnSp>
        <p:nvCxnSpPr>
          <p:cNvPr id="30" name="Straight Connector 29">
            <a:extLst>
              <a:ext uri="{FF2B5EF4-FFF2-40B4-BE49-F238E27FC236}">
                <a16:creationId xmlns:a16="http://schemas.microsoft.com/office/drawing/2014/main" id="{E615DFD0-9D24-AB97-3099-496D311BCA8F}"/>
              </a:ext>
            </a:extLst>
          </p:cNvPr>
          <p:cNvCxnSpPr/>
          <p:nvPr/>
        </p:nvCxnSpPr>
        <p:spPr>
          <a:xfrm>
            <a:off x="1396312" y="2327730"/>
            <a:ext cx="8388347"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2737F08-26DD-8C6D-DDD2-D8FD0413151E}"/>
              </a:ext>
            </a:extLst>
          </p:cNvPr>
          <p:cNvSpPr txBox="1"/>
          <p:nvPr/>
        </p:nvSpPr>
        <p:spPr>
          <a:xfrm>
            <a:off x="2077445" y="1504361"/>
            <a:ext cx="1774667" cy="646331"/>
          </a:xfrm>
          <a:prstGeom prst="rect">
            <a:avLst/>
          </a:prstGeom>
          <a:solidFill>
            <a:schemeClr val="bg1"/>
          </a:solidFill>
        </p:spPr>
        <p:txBody>
          <a:bodyPr wrap="square" rtlCol="0">
            <a:spAutoFit/>
          </a:bodyPr>
          <a:lstStyle/>
          <a:p>
            <a:pPr algn="ctr"/>
            <a:r>
              <a:rPr lang="en-US" dirty="0">
                <a:latin typeface="+mj-lt"/>
              </a:rPr>
              <a:t>Ascending branch</a:t>
            </a:r>
            <a:endParaRPr lang="en-GR" dirty="0">
              <a:latin typeface="+mj-lt"/>
            </a:endParaRPr>
          </a:p>
        </p:txBody>
      </p:sp>
      <p:sp>
        <p:nvSpPr>
          <p:cNvPr id="46" name="TextBox 45">
            <a:extLst>
              <a:ext uri="{FF2B5EF4-FFF2-40B4-BE49-F238E27FC236}">
                <a16:creationId xmlns:a16="http://schemas.microsoft.com/office/drawing/2014/main" id="{2A79CEFC-2250-9279-FE02-75BCC9093308}"/>
              </a:ext>
            </a:extLst>
          </p:cNvPr>
          <p:cNvSpPr txBox="1"/>
          <p:nvPr/>
        </p:nvSpPr>
        <p:spPr>
          <a:xfrm>
            <a:off x="5461277" y="721170"/>
            <a:ext cx="1212438" cy="369332"/>
          </a:xfrm>
          <a:prstGeom prst="rect">
            <a:avLst/>
          </a:prstGeom>
          <a:noFill/>
        </p:spPr>
        <p:txBody>
          <a:bodyPr wrap="square" rtlCol="0">
            <a:spAutoFit/>
          </a:bodyPr>
          <a:lstStyle/>
          <a:p>
            <a:pPr algn="ctr"/>
            <a:r>
              <a:rPr lang="en-US" dirty="0">
                <a:latin typeface="+mj-lt"/>
              </a:rPr>
              <a:t>summit</a:t>
            </a:r>
            <a:endParaRPr lang="en-GR" dirty="0">
              <a:latin typeface="+mj-lt"/>
            </a:endParaRPr>
          </a:p>
        </p:txBody>
      </p:sp>
      <p:graphicFrame>
        <p:nvGraphicFramePr>
          <p:cNvPr id="2" name="Content Placeholder 12">
            <a:extLst>
              <a:ext uri="{FF2B5EF4-FFF2-40B4-BE49-F238E27FC236}">
                <a16:creationId xmlns:a16="http://schemas.microsoft.com/office/drawing/2014/main" id="{9AAC8FD2-6824-4D47-DACF-1E05D7EAD1BC}"/>
              </a:ext>
            </a:extLst>
          </p:cNvPr>
          <p:cNvGraphicFramePr>
            <a:graphicFrameLocks noGrp="1"/>
          </p:cNvGraphicFramePr>
          <p:nvPr>
            <p:ph idx="1"/>
            <p:extLst>
              <p:ext uri="{D42A27DB-BD31-4B8C-83A1-F6EECF244321}">
                <p14:modId xmlns:p14="http://schemas.microsoft.com/office/powerpoint/2010/main" val="2592555751"/>
              </p:ext>
            </p:extLst>
          </p:nvPr>
        </p:nvGraphicFramePr>
        <p:xfrm>
          <a:off x="247650" y="3102532"/>
          <a:ext cx="9925824" cy="3137068"/>
        </p:xfrm>
        <a:graphic>
          <a:graphicData uri="http://schemas.openxmlformats.org/drawingml/2006/table">
            <a:tbl>
              <a:tblPr firstRow="1" bandRow="1">
                <a:effectLst/>
                <a:tableStyleId>{2D5ABB26-0587-4C30-8999-92F81FD0307C}</a:tableStyleId>
              </a:tblPr>
              <a:tblGrid>
                <a:gridCol w="1899424">
                  <a:extLst>
                    <a:ext uri="{9D8B030D-6E8A-4147-A177-3AD203B41FA5}">
                      <a16:colId xmlns:a16="http://schemas.microsoft.com/office/drawing/2014/main" val="1015698446"/>
                    </a:ext>
                  </a:extLst>
                </a:gridCol>
                <a:gridCol w="1602059">
                  <a:extLst>
                    <a:ext uri="{9D8B030D-6E8A-4147-A177-3AD203B41FA5}">
                      <a16:colId xmlns:a16="http://schemas.microsoft.com/office/drawing/2014/main" val="1489014133"/>
                    </a:ext>
                  </a:extLst>
                </a:gridCol>
                <a:gridCol w="6424341">
                  <a:extLst>
                    <a:ext uri="{9D8B030D-6E8A-4147-A177-3AD203B41FA5}">
                      <a16:colId xmlns:a16="http://schemas.microsoft.com/office/drawing/2014/main" val="962521572"/>
                    </a:ext>
                  </a:extLst>
                </a:gridCol>
              </a:tblGrid>
              <a:tr h="363388">
                <a:tc>
                  <a:txBody>
                    <a:bodyPr/>
                    <a:lstStyle/>
                    <a:p>
                      <a:r>
                        <a:rPr lang="el-GR" sz="1400" b="1" baseline="0" dirty="0">
                          <a:solidFill>
                            <a:srgbClr val="FFFFFF"/>
                          </a:solidFill>
                          <a:effectLst>
                            <a:outerShdw blurRad="50800" dist="38100" dir="2700000" algn="tl" rotWithShape="0">
                              <a:prstClr val="black">
                                <a:alpha val="40000"/>
                              </a:prstClr>
                            </a:outerShdw>
                          </a:effectLst>
                          <a:latin typeface="+mj-lt"/>
                        </a:rPr>
                        <a:t>Αγγλικός όρος</a:t>
                      </a:r>
                      <a:endParaRPr lang="en-US" sz="1400" b="1" dirty="0">
                        <a:solidFill>
                          <a:srgbClr val="FFFFFF"/>
                        </a:solidFill>
                        <a:effectLst>
                          <a:outerShdw blurRad="50800" dist="38100" dir="2700000" algn="tl" rotWithShape="0">
                            <a:prstClr val="black">
                              <a:alpha val="40000"/>
                            </a:prstClr>
                          </a:outerShdw>
                        </a:effectLst>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solidFill>
                  </a:tcPr>
                </a:tc>
                <a:tc>
                  <a:txBody>
                    <a:bodyPr/>
                    <a:lstStyle/>
                    <a:p>
                      <a:r>
                        <a:rPr lang="el-GR" sz="1400" b="1" dirty="0">
                          <a:solidFill>
                            <a:srgbClr val="FFFFFF"/>
                          </a:solidFill>
                          <a:effectLst>
                            <a:outerShdw blurRad="50800" dist="38100" dir="2700000" algn="tl" rotWithShape="0">
                              <a:prstClr val="black">
                                <a:alpha val="40000"/>
                              </a:prstClr>
                            </a:outerShdw>
                          </a:effectLst>
                          <a:latin typeface="+mj-lt"/>
                        </a:rPr>
                        <a:t>Ελληνικός όρος</a:t>
                      </a:r>
                      <a:endParaRPr lang="en-US" sz="1400" b="1" dirty="0">
                        <a:solidFill>
                          <a:srgbClr val="FFFFFF"/>
                        </a:solidFill>
                        <a:effectLst>
                          <a:outerShdw blurRad="50800" dist="38100" dir="2700000" algn="tl" rotWithShape="0">
                            <a:prstClr val="black">
                              <a:alpha val="40000"/>
                            </a:prstClr>
                          </a:outerShdw>
                        </a:effectLst>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solidFill>
                  </a:tcPr>
                </a:tc>
                <a:tc>
                  <a:txBody>
                    <a:bodyPr/>
                    <a:lstStyle/>
                    <a:p>
                      <a:r>
                        <a:rPr lang="en-US" sz="1400" b="1" dirty="0" err="1">
                          <a:solidFill>
                            <a:schemeClr val="bg1"/>
                          </a:solidFill>
                          <a:effectLst>
                            <a:outerShdw blurRad="50800" dist="38100" dir="2700000" algn="tl" rotWithShape="0">
                              <a:prstClr val="black">
                                <a:alpha val="40000"/>
                              </a:prstClr>
                            </a:outerShdw>
                          </a:effectLst>
                          <a:latin typeface="+mj-lt"/>
                        </a:rPr>
                        <a:t>Έ</a:t>
                      </a:r>
                      <a:r>
                        <a:rPr lang="el-GR" sz="1400" b="1" dirty="0">
                          <a:solidFill>
                            <a:schemeClr val="bg1"/>
                          </a:solidFill>
                          <a:effectLst>
                            <a:outerShdw blurRad="50800" dist="38100" dir="2700000" algn="tl" rotWithShape="0">
                              <a:prstClr val="black">
                                <a:alpha val="40000"/>
                              </a:prstClr>
                            </a:outerShdw>
                          </a:effectLst>
                          <a:latin typeface="+mj-lt"/>
                        </a:rPr>
                        <a:t>ννοια</a:t>
                      </a:r>
                      <a:endParaRPr lang="en-US" sz="1400" b="1" dirty="0">
                        <a:solidFill>
                          <a:schemeClr val="bg1"/>
                        </a:solidFill>
                        <a:effectLst>
                          <a:outerShdw blurRad="50800" dist="38100" dir="2700000" algn="tl" rotWithShape="0">
                            <a:prstClr val="black">
                              <a:alpha val="40000"/>
                            </a:prstClr>
                          </a:outerShdw>
                        </a:effectLst>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FF"/>
                    </a:solidFill>
                  </a:tcPr>
                </a:tc>
                <a:extLst>
                  <a:ext uri="{0D108BD9-81ED-4DB2-BD59-A6C34878D82A}">
                    <a16:rowId xmlns:a16="http://schemas.microsoft.com/office/drawing/2014/main" val="1353801112"/>
                  </a:ext>
                </a:extLst>
              </a:tr>
              <a:tr h="4814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baseline="0" dirty="0">
                          <a:solidFill>
                            <a:schemeClr val="tx1"/>
                          </a:solidFill>
                          <a:effectLst/>
                          <a:latin typeface="+mj-lt"/>
                          <a:ea typeface="+mn-ea"/>
                          <a:cs typeface="+mn-cs"/>
                        </a:rPr>
                        <a:t>origin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400" kern="1200" dirty="0">
                          <a:solidFill>
                            <a:schemeClr val="tx1"/>
                          </a:solidFill>
                          <a:latin typeface="+mj-lt"/>
                          <a:ea typeface="+mn-ea"/>
                          <a:cs typeface="+mn-cs"/>
                        </a:rPr>
                        <a:t>σημείο εκτόξευσης ή  αρχή </a:t>
                      </a:r>
                      <a:endParaRPr lang="en-US" sz="1400" b="1" kern="1200" dirty="0">
                        <a:solidFill>
                          <a:schemeClr val="tx1"/>
                        </a:solidFill>
                        <a:effectLst>
                          <a:outerShdw blurRad="50800" dist="38100" dir="2700000" algn="tl" rotWithShape="0">
                            <a:prstClr val="black">
                              <a:alpha val="40000"/>
                            </a:prstClr>
                          </a:outerShdw>
                        </a:effectLst>
                        <a:latin typeface="+mj-lt"/>
                        <a:ea typeface="+mn-ea"/>
                        <a:cs typeface="+mn-c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l-GR" sz="1400" dirty="0">
                          <a:latin typeface="+mj-lt"/>
                        </a:rPr>
                        <a:t>η θέση του κέντρου βάρους του βλήματος όταν αυτό εξέρχεται του στομίου της κάνης. </a:t>
                      </a:r>
                      <a:endParaRPr lang="en-US" sz="1400" b="1" dirty="0">
                        <a:solidFill>
                          <a:schemeClr val="bg1"/>
                        </a:solidFill>
                        <a:effectLst>
                          <a:outerShdw blurRad="50800" dist="38100" dir="2700000" algn="tl" rotWithShape="0">
                            <a:prstClr val="black">
                              <a:alpha val="40000"/>
                            </a:prstClr>
                          </a:outerShdw>
                        </a:effectLst>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6872361"/>
                  </a:ext>
                </a:extLst>
              </a:tr>
              <a:tr h="207515">
                <a:tc>
                  <a:txBody>
                    <a:bodyPr/>
                    <a:lstStyle/>
                    <a:p>
                      <a:r>
                        <a:rPr lang="en-US" sz="1400" b="0" baseline="0" dirty="0">
                          <a:solidFill>
                            <a:schemeClr val="tx1"/>
                          </a:solidFill>
                          <a:effectLst/>
                          <a:latin typeface="+mj-lt"/>
                        </a:rPr>
                        <a:t>ascending branch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l-GR" sz="1400" kern="1200" dirty="0">
                          <a:solidFill>
                            <a:schemeClr val="tx1"/>
                          </a:solidFill>
                          <a:latin typeface="+mj-lt"/>
                          <a:ea typeface="+mn-ea"/>
                          <a:cs typeface="+mn-cs"/>
                        </a:rPr>
                        <a:t>σκέλος ανόδου </a:t>
                      </a:r>
                      <a:endParaRPr lang="en-US" sz="1400" b="1" dirty="0">
                        <a:solidFill>
                          <a:schemeClr val="tx1"/>
                        </a:solidFill>
                        <a:effectLst>
                          <a:outerShdw blurRad="50800" dist="38100" dir="2700000" algn="tl" rotWithShape="0">
                            <a:prstClr val="black">
                              <a:alpha val="40000"/>
                            </a:prstClr>
                          </a:outerShdw>
                        </a:effectLst>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l-GR" sz="1400" kern="1200" dirty="0">
                          <a:solidFill>
                            <a:schemeClr val="tx1"/>
                          </a:solidFill>
                          <a:latin typeface="+mj-lt"/>
                          <a:ea typeface="+mn-ea"/>
                          <a:cs typeface="+mn-cs"/>
                        </a:rPr>
                        <a:t>το τμήμα της τροχιάς που χαράσσεται καθώς το βλήμα ανέρχεται από το σημείο εκτόξευσης</a:t>
                      </a:r>
                      <a:endParaRPr lang="en-US" sz="1400" b="1" dirty="0">
                        <a:solidFill>
                          <a:schemeClr val="bg1"/>
                        </a:solidFill>
                        <a:effectLst>
                          <a:outerShdw blurRad="50800" dist="38100" dir="2700000" algn="tl" rotWithShape="0">
                            <a:prstClr val="black">
                              <a:alpha val="40000"/>
                            </a:prstClr>
                          </a:outerShdw>
                        </a:effectLst>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4726184"/>
                  </a:ext>
                </a:extLst>
              </a:tr>
              <a:tr h="0">
                <a:tc>
                  <a:txBody>
                    <a:bodyPr/>
                    <a:lstStyle/>
                    <a:p>
                      <a:r>
                        <a:rPr lang="en-US" sz="1400" b="0" baseline="0" dirty="0">
                          <a:solidFill>
                            <a:schemeClr val="tx1"/>
                          </a:solidFill>
                          <a:effectLst/>
                          <a:latin typeface="+mj-lt"/>
                        </a:rPr>
                        <a:t>summit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l-GR" sz="1400" kern="1200" dirty="0">
                          <a:solidFill>
                            <a:schemeClr val="tx1"/>
                          </a:solidFill>
                          <a:latin typeface="+mj-lt"/>
                          <a:ea typeface="+mn-ea"/>
                          <a:cs typeface="+mn-cs"/>
                        </a:rPr>
                        <a:t>κορυφή</a:t>
                      </a:r>
                      <a:endParaRPr lang="en-US" sz="1400" b="1" dirty="0">
                        <a:solidFill>
                          <a:schemeClr val="tx1"/>
                        </a:solidFill>
                        <a:effectLst>
                          <a:outerShdw blurRad="50800" dist="38100" dir="2700000" algn="tl" rotWithShape="0">
                            <a:prstClr val="black">
                              <a:alpha val="40000"/>
                            </a:prstClr>
                          </a:outerShdw>
                        </a:effectLst>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l-GR" sz="1400" kern="1200" dirty="0">
                          <a:solidFill>
                            <a:schemeClr val="tx1"/>
                          </a:solidFill>
                          <a:latin typeface="+mj-lt"/>
                          <a:ea typeface="+mn-ea"/>
                          <a:cs typeface="+mn-cs"/>
                        </a:rPr>
                        <a:t>το υψηλότερο σημείο της τροχιάς</a:t>
                      </a:r>
                      <a:endParaRPr lang="en-US" sz="1400" b="1" dirty="0">
                        <a:solidFill>
                          <a:schemeClr val="bg1"/>
                        </a:solidFill>
                        <a:effectLst>
                          <a:outerShdw blurRad="50800" dist="38100" dir="2700000" algn="tl" rotWithShape="0">
                            <a:prstClr val="black">
                              <a:alpha val="40000"/>
                            </a:prstClr>
                          </a:outerShdw>
                        </a:effectLst>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3952395437"/>
                  </a:ext>
                </a:extLst>
              </a:tr>
              <a:tr h="0">
                <a:tc>
                  <a:txBody>
                    <a:bodyPr/>
                    <a:lstStyle/>
                    <a:p>
                      <a:r>
                        <a:rPr lang="en-US" sz="1400" b="0" baseline="0" dirty="0">
                          <a:solidFill>
                            <a:schemeClr val="tx1"/>
                          </a:solidFill>
                          <a:effectLst/>
                          <a:latin typeface="+mj-lt"/>
                        </a:rPr>
                        <a:t>Max ordinate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l-GR" sz="1400" kern="1200" dirty="0">
                          <a:solidFill>
                            <a:schemeClr val="tx1"/>
                          </a:solidFill>
                          <a:latin typeface="+mj-lt"/>
                          <a:ea typeface="+mn-ea"/>
                          <a:cs typeface="+mn-cs"/>
                        </a:rPr>
                        <a:t>μέγιστη τεταγμένη </a:t>
                      </a:r>
                      <a:endParaRPr lang="en-US" sz="1400" b="1" dirty="0">
                        <a:solidFill>
                          <a:schemeClr val="tx1"/>
                        </a:solidFill>
                        <a:effectLst>
                          <a:outerShdw blurRad="50800" dist="38100" dir="2700000" algn="tl" rotWithShape="0">
                            <a:prstClr val="black">
                              <a:alpha val="40000"/>
                            </a:prstClr>
                          </a:outerShdw>
                        </a:effectLst>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l-GR" sz="1400" kern="1200" dirty="0">
                          <a:solidFill>
                            <a:schemeClr val="tx1"/>
                          </a:solidFill>
                          <a:latin typeface="+mj-lt"/>
                          <a:ea typeface="+mn-ea"/>
                          <a:cs typeface="+mn-cs"/>
                        </a:rPr>
                        <a:t>η υψομετρική διαφορά μεταξύ σημείου εκτόξευσης και κορυφής.</a:t>
                      </a:r>
                      <a:endParaRPr lang="en-US" sz="1400" b="1" dirty="0">
                        <a:solidFill>
                          <a:schemeClr val="bg1"/>
                        </a:solidFill>
                        <a:effectLst>
                          <a:outerShdw blurRad="50800" dist="38100" dir="2700000" algn="tl" rotWithShape="0">
                            <a:prstClr val="black">
                              <a:alpha val="40000"/>
                            </a:prstClr>
                          </a:outerShdw>
                        </a:effectLst>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3959188101"/>
                  </a:ext>
                </a:extLst>
              </a:tr>
              <a:tr h="0">
                <a:tc>
                  <a:txBody>
                    <a:bodyPr/>
                    <a:lstStyle/>
                    <a:p>
                      <a:r>
                        <a:rPr lang="en-US" sz="1400" b="0" baseline="0" dirty="0">
                          <a:solidFill>
                            <a:schemeClr val="tx1"/>
                          </a:solidFill>
                          <a:effectLst/>
                          <a:latin typeface="+mj-lt"/>
                        </a:rPr>
                        <a:t>Descending branch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l-GR" sz="1400" kern="1200" dirty="0">
                          <a:solidFill>
                            <a:schemeClr val="tx1"/>
                          </a:solidFill>
                          <a:latin typeface="+mj-lt"/>
                          <a:ea typeface="+mn-ea"/>
                          <a:cs typeface="+mn-cs"/>
                        </a:rPr>
                        <a:t>σκέλος καθόδου </a:t>
                      </a:r>
                      <a:endParaRPr lang="en-US" sz="1400" b="1" dirty="0">
                        <a:solidFill>
                          <a:schemeClr val="tx1"/>
                        </a:solidFill>
                        <a:effectLst>
                          <a:outerShdw blurRad="50800" dist="38100" dir="2700000" algn="tl" rotWithShape="0">
                            <a:prstClr val="black">
                              <a:alpha val="40000"/>
                            </a:prstClr>
                          </a:outerShdw>
                        </a:effectLst>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l-GR" sz="1400" kern="1200" dirty="0">
                          <a:solidFill>
                            <a:schemeClr val="tx1"/>
                          </a:solidFill>
                          <a:latin typeface="+mj-lt"/>
                          <a:ea typeface="+mn-ea"/>
                          <a:cs typeface="+mn-cs"/>
                        </a:rPr>
                        <a:t>το τμήμα της τροχιάς που χαράσσει το ΚΒ του βλήματος καθώς κατέρχεται</a:t>
                      </a:r>
                      <a:endParaRPr lang="en-US" sz="1400" b="1" dirty="0">
                        <a:solidFill>
                          <a:schemeClr val="bg1"/>
                        </a:solidFill>
                        <a:effectLst>
                          <a:outerShdw blurRad="50800" dist="38100" dir="2700000" algn="tl" rotWithShape="0">
                            <a:prstClr val="black">
                              <a:alpha val="40000"/>
                            </a:prstClr>
                          </a:outerShdw>
                        </a:effectLst>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3879132833"/>
                  </a:ext>
                </a:extLst>
              </a:tr>
              <a:tr h="0">
                <a:tc>
                  <a:txBody>
                    <a:bodyPr/>
                    <a:lstStyle/>
                    <a:p>
                      <a:r>
                        <a:rPr lang="en-US" sz="1400" b="0" baseline="0" dirty="0">
                          <a:solidFill>
                            <a:schemeClr val="tx1"/>
                          </a:solidFill>
                          <a:effectLst/>
                          <a:latin typeface="+mj-lt"/>
                        </a:rPr>
                        <a:t>Level point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400" b="1" dirty="0">
                        <a:solidFill>
                          <a:schemeClr val="tx1"/>
                        </a:solidFill>
                        <a:effectLst>
                          <a:outerShdw blurRad="50800" dist="38100" dir="2700000" algn="tl" rotWithShape="0">
                            <a:prstClr val="black">
                              <a:alpha val="40000"/>
                            </a:prstClr>
                          </a:outerShdw>
                        </a:effectLst>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l-GR" sz="1400" kern="1200" dirty="0">
                          <a:solidFill>
                            <a:schemeClr val="tx1"/>
                          </a:solidFill>
                          <a:latin typeface="+mj-lt"/>
                          <a:ea typeface="+mn-ea"/>
                          <a:cs typeface="+mn-cs"/>
                        </a:rPr>
                        <a:t>το σημείο στο σκέλος καθόδου που έχει το ίδιο υψόμετρο με την αρχή. Για τα ναυτικά ΠΒ συμπίπτει με το επίπεδο της θάλασσας.</a:t>
                      </a:r>
                      <a:endParaRPr lang="en-US" sz="1400" b="1" dirty="0">
                        <a:solidFill>
                          <a:schemeClr val="bg1"/>
                        </a:solidFill>
                        <a:effectLst>
                          <a:outerShdw blurRad="50800" dist="38100" dir="2700000" algn="tl" rotWithShape="0">
                            <a:prstClr val="black">
                              <a:alpha val="40000"/>
                            </a:prstClr>
                          </a:outerShdw>
                        </a:effectLst>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2503975588"/>
                  </a:ext>
                </a:extLst>
              </a:tr>
              <a:tr h="0">
                <a:tc>
                  <a:txBody>
                    <a:bodyPr/>
                    <a:lstStyle/>
                    <a:p>
                      <a:r>
                        <a:rPr lang="en-US" sz="1400" b="0" baseline="0" dirty="0">
                          <a:solidFill>
                            <a:schemeClr val="tx1"/>
                          </a:solidFill>
                          <a:effectLst/>
                          <a:latin typeface="+mj-lt"/>
                        </a:rPr>
                        <a:t>Base of trajectory</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l-GR" sz="1400" kern="1200" dirty="0">
                          <a:solidFill>
                            <a:schemeClr val="tx1"/>
                          </a:solidFill>
                          <a:latin typeface="+mj-lt"/>
                          <a:ea typeface="+mn-ea"/>
                          <a:cs typeface="+mn-cs"/>
                        </a:rPr>
                        <a:t>βάση της τροχιάς</a:t>
                      </a:r>
                      <a:endParaRPr lang="en-US" sz="1400" b="1" dirty="0">
                        <a:solidFill>
                          <a:schemeClr val="tx1"/>
                        </a:solidFill>
                        <a:effectLst>
                          <a:outerShdw blurRad="50800" dist="38100" dir="2700000" algn="tl" rotWithShape="0">
                            <a:prstClr val="black">
                              <a:alpha val="40000"/>
                            </a:prstClr>
                          </a:outerShdw>
                        </a:effectLst>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400" kern="1200" dirty="0">
                          <a:solidFill>
                            <a:schemeClr val="tx1"/>
                          </a:solidFill>
                          <a:latin typeface="+mj-lt"/>
                          <a:ea typeface="+mn-ea"/>
                          <a:cs typeface="+mn-cs"/>
                        </a:rPr>
                        <a:t>η ευθεία γραμμή από τ</a:t>
                      </a:r>
                      <a:r>
                        <a:rPr lang="en-GB" sz="1400" kern="1200" dirty="0">
                          <a:solidFill>
                            <a:schemeClr val="tx1"/>
                          </a:solidFill>
                          <a:latin typeface="+mj-lt"/>
                          <a:ea typeface="+mn-ea"/>
                          <a:cs typeface="+mn-cs"/>
                        </a:rPr>
                        <a:t>o origin </a:t>
                      </a:r>
                      <a:r>
                        <a:rPr lang="el-GR" sz="1400" kern="1200" dirty="0">
                          <a:solidFill>
                            <a:schemeClr val="tx1"/>
                          </a:solidFill>
                          <a:latin typeface="+mj-lt"/>
                          <a:ea typeface="+mn-ea"/>
                          <a:cs typeface="+mn-cs"/>
                        </a:rPr>
                        <a:t>έως το </a:t>
                      </a:r>
                      <a:r>
                        <a:rPr lang="en-GB" sz="1400" kern="1200" dirty="0">
                          <a:solidFill>
                            <a:schemeClr val="tx1"/>
                          </a:solidFill>
                          <a:latin typeface="+mj-lt"/>
                          <a:ea typeface="+mn-ea"/>
                          <a:cs typeface="+mn-cs"/>
                        </a:rPr>
                        <a:t>level point.</a:t>
                      </a:r>
                      <a:endParaRPr lang="en-GR" sz="1400" kern="1200" dirty="0">
                        <a:solidFill>
                          <a:schemeClr val="tx1"/>
                        </a:solidFill>
                        <a:latin typeface="+mj-lt"/>
                        <a:ea typeface="+mn-ea"/>
                        <a:cs typeface="+mn-c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3602365889"/>
                  </a:ext>
                </a:extLst>
              </a:tr>
            </a:tbl>
          </a:graphicData>
        </a:graphic>
      </p:graphicFrame>
      <p:sp>
        <p:nvSpPr>
          <p:cNvPr id="3" name="TextBox 2">
            <a:extLst>
              <a:ext uri="{FF2B5EF4-FFF2-40B4-BE49-F238E27FC236}">
                <a16:creationId xmlns:a16="http://schemas.microsoft.com/office/drawing/2014/main" id="{91410982-3B0B-25D2-336A-AFBC7D222088}"/>
              </a:ext>
            </a:extLst>
          </p:cNvPr>
          <p:cNvSpPr txBox="1"/>
          <p:nvPr/>
        </p:nvSpPr>
        <p:spPr>
          <a:xfrm>
            <a:off x="7945166" y="1429206"/>
            <a:ext cx="1774667" cy="646331"/>
          </a:xfrm>
          <a:prstGeom prst="rect">
            <a:avLst/>
          </a:prstGeom>
          <a:solidFill>
            <a:schemeClr val="bg1"/>
          </a:solidFill>
        </p:spPr>
        <p:txBody>
          <a:bodyPr wrap="square" rtlCol="0">
            <a:spAutoFit/>
          </a:bodyPr>
          <a:lstStyle/>
          <a:p>
            <a:pPr algn="ctr"/>
            <a:r>
              <a:rPr lang="en-US" dirty="0">
                <a:latin typeface="+mj-lt"/>
              </a:rPr>
              <a:t>Descending branch</a:t>
            </a:r>
            <a:endParaRPr lang="en-GR" dirty="0">
              <a:latin typeface="+mj-lt"/>
            </a:endParaRPr>
          </a:p>
        </p:txBody>
      </p:sp>
      <p:cxnSp>
        <p:nvCxnSpPr>
          <p:cNvPr id="6" name="Straight Connector 5">
            <a:extLst>
              <a:ext uri="{FF2B5EF4-FFF2-40B4-BE49-F238E27FC236}">
                <a16:creationId xmlns:a16="http://schemas.microsoft.com/office/drawing/2014/main" id="{EEF189E9-88F0-C51F-08A5-F42BAD4E171D}"/>
              </a:ext>
            </a:extLst>
          </p:cNvPr>
          <p:cNvCxnSpPr>
            <a:cxnSpLocks/>
          </p:cNvCxnSpPr>
          <p:nvPr/>
        </p:nvCxnSpPr>
        <p:spPr>
          <a:xfrm>
            <a:off x="6112846" y="1189347"/>
            <a:ext cx="0" cy="115511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37D545E-7E1E-627D-212B-E5446B92B4F4}"/>
              </a:ext>
            </a:extLst>
          </p:cNvPr>
          <p:cNvSpPr txBox="1"/>
          <p:nvPr/>
        </p:nvSpPr>
        <p:spPr>
          <a:xfrm>
            <a:off x="5272450" y="1503753"/>
            <a:ext cx="1774667" cy="369332"/>
          </a:xfrm>
          <a:prstGeom prst="rect">
            <a:avLst/>
          </a:prstGeom>
          <a:solidFill>
            <a:schemeClr val="bg1"/>
          </a:solidFill>
        </p:spPr>
        <p:txBody>
          <a:bodyPr wrap="square" rtlCol="0">
            <a:spAutoFit/>
          </a:bodyPr>
          <a:lstStyle/>
          <a:p>
            <a:pPr algn="ctr"/>
            <a:r>
              <a:rPr lang="en-US" dirty="0">
                <a:latin typeface="+mj-lt"/>
              </a:rPr>
              <a:t>Max Ordinate</a:t>
            </a:r>
            <a:endParaRPr lang="en-GR" dirty="0">
              <a:latin typeface="+mj-lt"/>
            </a:endParaRPr>
          </a:p>
        </p:txBody>
      </p:sp>
      <p:sp>
        <p:nvSpPr>
          <p:cNvPr id="20" name="TextBox 19">
            <a:extLst>
              <a:ext uri="{FF2B5EF4-FFF2-40B4-BE49-F238E27FC236}">
                <a16:creationId xmlns:a16="http://schemas.microsoft.com/office/drawing/2014/main" id="{D69502E4-2DA0-0AFD-90D4-66037934F5FE}"/>
              </a:ext>
            </a:extLst>
          </p:cNvPr>
          <p:cNvSpPr txBox="1"/>
          <p:nvPr/>
        </p:nvSpPr>
        <p:spPr>
          <a:xfrm>
            <a:off x="4990011" y="2730098"/>
            <a:ext cx="1964819" cy="369332"/>
          </a:xfrm>
          <a:prstGeom prst="rect">
            <a:avLst/>
          </a:prstGeom>
          <a:solidFill>
            <a:schemeClr val="bg1"/>
          </a:solidFill>
        </p:spPr>
        <p:txBody>
          <a:bodyPr wrap="square" rtlCol="0">
            <a:spAutoFit/>
          </a:bodyPr>
          <a:lstStyle/>
          <a:p>
            <a:pPr algn="ctr"/>
            <a:r>
              <a:rPr lang="en-US" dirty="0">
                <a:latin typeface="+mj-lt"/>
              </a:rPr>
              <a:t>Base of trajectory</a:t>
            </a:r>
            <a:endParaRPr lang="en-GR" dirty="0">
              <a:latin typeface="+mj-lt"/>
            </a:endParaRPr>
          </a:p>
        </p:txBody>
      </p:sp>
    </p:spTree>
    <p:extLst>
      <p:ext uri="{BB962C8B-B14F-4D97-AF65-F5344CB8AC3E}">
        <p14:creationId xmlns:p14="http://schemas.microsoft.com/office/powerpoint/2010/main" val="1924403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a:extLst>
              <a:ext uri="{FF2B5EF4-FFF2-40B4-BE49-F238E27FC236}">
                <a16:creationId xmlns:a16="http://schemas.microsoft.com/office/drawing/2014/main" id="{57D867E2-D2D2-20B6-3416-35737406135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8475" r="90715">
                        <a14:foregroundMark x1="8475" y1="61296" x2="8475" y2="61296"/>
                        <a14:foregroundMark x1="90715" y1="61111" x2="90715" y2="61111"/>
                        <a14:foregroundMark x1="8622" y1="25000" x2="8622" y2="25000"/>
                      </a14:backgroundRemoval>
                    </a14:imgEffect>
                  </a14:imgLayer>
                </a14:imgProps>
              </a:ext>
              <a:ext uri="{28A0092B-C50C-407E-A947-70E740481C1C}">
                <a14:useLocalDpi xmlns:a14="http://schemas.microsoft.com/office/drawing/2010/main" val="0"/>
              </a:ext>
            </a:extLst>
          </a:blip>
          <a:srcRect b="-1297"/>
          <a:stretch/>
        </p:blipFill>
        <p:spPr bwMode="auto">
          <a:xfrm flipH="1">
            <a:off x="71734" y="2048466"/>
            <a:ext cx="1412283" cy="113840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2841209B-7685-3517-3BC5-AA8E36495382}"/>
              </a:ext>
            </a:extLst>
          </p:cNvPr>
          <p:cNvCxnSpPr/>
          <p:nvPr/>
        </p:nvCxnSpPr>
        <p:spPr>
          <a:xfrm>
            <a:off x="1771653" y="2667676"/>
            <a:ext cx="83883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7F532BB-CF06-9C24-11DC-717B7AB4F214}"/>
              </a:ext>
            </a:extLst>
          </p:cNvPr>
          <p:cNvSpPr txBox="1"/>
          <p:nvPr/>
        </p:nvSpPr>
        <p:spPr>
          <a:xfrm>
            <a:off x="9095516" y="2716996"/>
            <a:ext cx="1266825" cy="369332"/>
          </a:xfrm>
          <a:prstGeom prst="rect">
            <a:avLst/>
          </a:prstGeom>
          <a:noFill/>
        </p:spPr>
        <p:txBody>
          <a:bodyPr wrap="square" rtlCol="0">
            <a:spAutoFit/>
          </a:bodyPr>
          <a:lstStyle/>
          <a:p>
            <a:pPr algn="ctr"/>
            <a:r>
              <a:rPr lang="en-US" dirty="0">
                <a:latin typeface="+mj-lt"/>
              </a:rPr>
              <a:t>Level point</a:t>
            </a:r>
            <a:endParaRPr lang="en-GR" dirty="0">
              <a:latin typeface="+mj-lt"/>
            </a:endParaRPr>
          </a:p>
        </p:txBody>
      </p:sp>
      <p:sp>
        <p:nvSpPr>
          <p:cNvPr id="9" name="TextBox 8">
            <a:extLst>
              <a:ext uri="{FF2B5EF4-FFF2-40B4-BE49-F238E27FC236}">
                <a16:creationId xmlns:a16="http://schemas.microsoft.com/office/drawing/2014/main" id="{0DF7F03A-00EB-79B9-F2DD-73DF15513C8D}"/>
              </a:ext>
            </a:extLst>
          </p:cNvPr>
          <p:cNvSpPr txBox="1"/>
          <p:nvPr/>
        </p:nvSpPr>
        <p:spPr>
          <a:xfrm flipH="1">
            <a:off x="1142093" y="2335164"/>
            <a:ext cx="724694" cy="369332"/>
          </a:xfrm>
          <a:prstGeom prst="rect">
            <a:avLst/>
          </a:prstGeom>
          <a:noFill/>
        </p:spPr>
        <p:txBody>
          <a:bodyPr wrap="square" rtlCol="0">
            <a:spAutoFit/>
          </a:bodyPr>
          <a:lstStyle/>
          <a:p>
            <a:pPr algn="ctr"/>
            <a:r>
              <a:rPr lang="en-US" dirty="0">
                <a:latin typeface="+mj-lt"/>
              </a:rPr>
              <a:t>origin</a:t>
            </a:r>
            <a:endParaRPr lang="en-GR" dirty="0">
              <a:latin typeface="+mj-lt"/>
            </a:endParaRPr>
          </a:p>
        </p:txBody>
      </p:sp>
      <p:sp>
        <p:nvSpPr>
          <p:cNvPr id="10" name="Freeform 9">
            <a:extLst>
              <a:ext uri="{FF2B5EF4-FFF2-40B4-BE49-F238E27FC236}">
                <a16:creationId xmlns:a16="http://schemas.microsoft.com/office/drawing/2014/main" id="{8FFA43D6-5406-5428-61A2-8C6789D597AB}"/>
              </a:ext>
            </a:extLst>
          </p:cNvPr>
          <p:cNvSpPr/>
          <p:nvPr/>
        </p:nvSpPr>
        <p:spPr>
          <a:xfrm>
            <a:off x="1396314" y="1187174"/>
            <a:ext cx="8877985" cy="1130397"/>
          </a:xfrm>
          <a:custGeom>
            <a:avLst/>
            <a:gdLst>
              <a:gd name="connsiteX0" fmla="*/ 0 w 10121900"/>
              <a:gd name="connsiteY0" fmla="*/ 1130397 h 1130397"/>
              <a:gd name="connsiteX1" fmla="*/ 5422900 w 10121900"/>
              <a:gd name="connsiteY1" fmla="*/ 97 h 1130397"/>
              <a:gd name="connsiteX2" fmla="*/ 10121900 w 10121900"/>
              <a:gd name="connsiteY2" fmla="*/ 1079597 h 1130397"/>
            </a:gdLst>
            <a:ahLst/>
            <a:cxnLst>
              <a:cxn ang="0">
                <a:pos x="connsiteX0" y="connsiteY0"/>
              </a:cxn>
              <a:cxn ang="0">
                <a:pos x="connsiteX1" y="connsiteY1"/>
              </a:cxn>
              <a:cxn ang="0">
                <a:pos x="connsiteX2" y="connsiteY2"/>
              </a:cxn>
            </a:cxnLst>
            <a:rect l="l" t="t" r="r" b="b"/>
            <a:pathLst>
              <a:path w="10121900" h="1130397">
                <a:moveTo>
                  <a:pt x="0" y="1130397"/>
                </a:moveTo>
                <a:cubicBezTo>
                  <a:pt x="1867958" y="569480"/>
                  <a:pt x="3735917" y="8564"/>
                  <a:pt x="5422900" y="97"/>
                </a:cubicBezTo>
                <a:cubicBezTo>
                  <a:pt x="7109883" y="-8370"/>
                  <a:pt x="8615891" y="535613"/>
                  <a:pt x="10121900" y="1079597"/>
                </a:cubicBezTo>
              </a:path>
            </a:pathLst>
          </a:custGeom>
          <a:noFill/>
          <a:ln>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6" name="TextBox 15">
            <a:extLst>
              <a:ext uri="{FF2B5EF4-FFF2-40B4-BE49-F238E27FC236}">
                <a16:creationId xmlns:a16="http://schemas.microsoft.com/office/drawing/2014/main" id="{80F876D3-C036-C203-D038-DC103C92B389}"/>
              </a:ext>
            </a:extLst>
          </p:cNvPr>
          <p:cNvSpPr txBox="1"/>
          <p:nvPr/>
        </p:nvSpPr>
        <p:spPr>
          <a:xfrm>
            <a:off x="4990011" y="2730098"/>
            <a:ext cx="1964819" cy="369332"/>
          </a:xfrm>
          <a:prstGeom prst="rect">
            <a:avLst/>
          </a:prstGeom>
          <a:solidFill>
            <a:schemeClr val="bg1"/>
          </a:solidFill>
        </p:spPr>
        <p:txBody>
          <a:bodyPr wrap="square" rtlCol="0">
            <a:spAutoFit/>
          </a:bodyPr>
          <a:lstStyle/>
          <a:p>
            <a:pPr algn="ctr"/>
            <a:r>
              <a:rPr lang="en-US" dirty="0">
                <a:latin typeface="+mj-lt"/>
              </a:rPr>
              <a:t>Base of trajectory</a:t>
            </a:r>
            <a:endParaRPr lang="en-GR" dirty="0">
              <a:latin typeface="+mj-lt"/>
            </a:endParaRPr>
          </a:p>
        </p:txBody>
      </p:sp>
      <p:sp>
        <p:nvSpPr>
          <p:cNvPr id="5" name="Rectangle 4">
            <a:extLst>
              <a:ext uri="{FF2B5EF4-FFF2-40B4-BE49-F238E27FC236}">
                <a16:creationId xmlns:a16="http://schemas.microsoft.com/office/drawing/2014/main" id="{1B19249D-B2AA-08B0-6490-714F098BEDA7}"/>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100" dirty="0">
                <a:solidFill>
                  <a:schemeClr val="bg1"/>
                </a:solidFill>
                <a:effectLst>
                  <a:outerShdw blurRad="50800" dist="38100" dir="2700000" algn="tl" rotWithShape="0">
                    <a:prstClr val="black">
                      <a:alpha val="40000"/>
                    </a:prstClr>
                  </a:outerShdw>
                </a:effectLst>
              </a:rPr>
              <a:t>Εισαγωγή</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Έννοια και χρησιμότητα</a:t>
            </a:r>
          </a:p>
          <a:p>
            <a:pPr marL="526950" lvl="1" indent="-285750">
              <a:buFont typeface="Arial"/>
              <a:buChar char="•"/>
            </a:pPr>
            <a:r>
              <a:rPr lang="el-GR" sz="1100" dirty="0">
                <a:solidFill>
                  <a:schemeClr val="bg1"/>
                </a:solidFill>
                <a:effectLst>
                  <a:outerShdw blurRad="50800" dist="38100" dir="2700000" algn="tl" rotWithShape="0">
                    <a:prstClr val="black">
                      <a:alpha val="40000"/>
                    </a:prstClr>
                  </a:outerShdw>
                </a:effectLst>
              </a:rPr>
              <a:t>Γεωμετρία  βολής</a:t>
            </a:r>
            <a:endParaRPr lang="en-US" sz="1100" dirty="0">
              <a:solidFill>
                <a:schemeClr val="bg1"/>
              </a:solidFill>
              <a:effectLst>
                <a:outerShdw blurRad="50800" dist="38100" dir="2700000" algn="tl" rotWithShape="0">
                  <a:prstClr val="black">
                    <a:alpha val="40000"/>
                  </a:prstClr>
                </a:outerShdw>
              </a:effectLst>
            </a:endParaRP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Intrinsic elements</a:t>
            </a:r>
          </a:p>
          <a:p>
            <a:pPr marL="804150" lvl="2" indent="-285750">
              <a:buFont typeface="Arial"/>
              <a:buChar char="•"/>
            </a:pPr>
            <a:r>
              <a:rPr lang="en-US" sz="1100" dirty="0">
                <a:solidFill>
                  <a:srgbClr val="FF0000"/>
                </a:solidFill>
                <a:effectLst>
                  <a:outerShdw blurRad="50800" dist="38100" dir="2700000" algn="tl" rotWithShape="0">
                    <a:prstClr val="black">
                      <a:alpha val="40000"/>
                    </a:prstClr>
                  </a:outerShdw>
                </a:effectLst>
              </a:rPr>
              <a:t>Initial elements</a:t>
            </a:r>
          </a:p>
          <a:p>
            <a:pPr marL="804150" lvl="2" indent="-285750">
              <a:buFont typeface="Arial"/>
              <a:buChar char="•"/>
            </a:pPr>
            <a:r>
              <a:rPr lang="en-US" sz="1100" dirty="0">
                <a:solidFill>
                  <a:schemeClr val="bg1"/>
                </a:solidFill>
                <a:effectLst>
                  <a:outerShdw blurRad="50800" dist="38100" dir="2700000" algn="tl" rotWithShape="0">
                    <a:prstClr val="black">
                      <a:alpha val="40000"/>
                    </a:prstClr>
                  </a:outerShdw>
                </a:effectLst>
              </a:rPr>
              <a:t>Terminal elements</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a:effectLst>
                  <a:outerShdw blurRad="50800" dist="38100" dir="2700000" algn="tl" rotWithShape="0">
                    <a:prstClr val="black">
                      <a:alpha val="40000"/>
                    </a:prstClr>
                  </a:outerShdw>
                </a:effectLst>
              </a:rPr>
              <a:t>Αρχές σχεδίασης</a:t>
            </a:r>
          </a:p>
          <a:p>
            <a:pPr marL="285750" indent="-285750">
              <a:buFont typeface="Arial"/>
              <a:buChar char="•"/>
            </a:pPr>
            <a:r>
              <a:rPr lang="el-GR" sz="1100" dirty="0">
                <a:effectLst>
                  <a:outerShdw blurRad="50800" dist="38100" dir="2700000" algn="tl" rotWithShape="0">
                    <a:prstClr val="black">
                      <a:alpha val="40000"/>
                    </a:prstClr>
                  </a:outerShdw>
                </a:effectLst>
              </a:rPr>
              <a:t>Δομή</a:t>
            </a:r>
          </a:p>
          <a:p>
            <a:pPr marL="285750" indent="-285750">
              <a:buFont typeface="Arial"/>
              <a:buChar char="•"/>
            </a:pPr>
            <a:r>
              <a:rPr lang="el-GR" sz="1100" dirty="0">
                <a:effectLst>
                  <a:outerShdw blurRad="50800" dist="38100" dir="2700000" algn="tl" rotWithShape="0">
                    <a:prstClr val="black">
                      <a:alpha val="40000"/>
                    </a:prstClr>
                  </a:outerShdw>
                </a:effectLst>
              </a:rPr>
              <a:t>Παραδοχές</a:t>
            </a:r>
          </a:p>
          <a:p>
            <a:pPr marL="285750" indent="-285750">
              <a:buFont typeface="Arial"/>
              <a:buChar char="•"/>
            </a:pPr>
            <a:r>
              <a:rPr lang="el-GR" sz="1100" dirty="0">
                <a:effectLst>
                  <a:outerShdw blurRad="50800" dist="38100" dir="2700000" algn="tl" rotWithShape="0">
                    <a:prstClr val="black">
                      <a:alpha val="40000"/>
                    </a:prstClr>
                  </a:outerShdw>
                </a:effectLst>
              </a:rPr>
              <a:t>Διορθώσεις για μη ΚΣ</a:t>
            </a:r>
          </a:p>
          <a:p>
            <a:pPr marL="285750" indent="-285750">
              <a:buFont typeface="Arial"/>
              <a:buChar char="•"/>
            </a:pPr>
            <a:r>
              <a:rPr lang="en-US" sz="1100" dirty="0">
                <a:effectLst>
                  <a:outerShdw blurRad="50800" dist="38100" dir="2700000" algn="tl" rotWithShape="0">
                    <a:prstClr val="black">
                      <a:alpha val="40000"/>
                    </a:prstClr>
                  </a:outerShdw>
                </a:effectLst>
              </a:rPr>
              <a:t>Homework</a:t>
            </a:r>
            <a:r>
              <a:rPr lang="el-GR" sz="1100" dirty="0">
                <a:effectLst>
                  <a:outerShdw blurRad="50800" dist="38100" dir="2700000" algn="tl" rotWithShape="0">
                    <a:prstClr val="black">
                      <a:alpha val="40000"/>
                    </a:prstClr>
                  </a:outerShdw>
                </a:effectLst>
              </a:rPr>
              <a:t> </a:t>
            </a:r>
            <a:endParaRPr lang="en-US" sz="1100" dirty="0">
              <a:effectLst>
                <a:outerShdw blurRad="50800" dist="38100" dir="2700000" algn="tl" rotWithShape="0">
                  <a:prstClr val="black">
                    <a:alpha val="40000"/>
                  </a:prstClr>
                </a:outerShdw>
              </a:effectLst>
            </a:endParaRPr>
          </a:p>
        </p:txBody>
      </p:sp>
      <p:cxnSp>
        <p:nvCxnSpPr>
          <p:cNvPr id="14" name="Straight Connector 13">
            <a:extLst>
              <a:ext uri="{FF2B5EF4-FFF2-40B4-BE49-F238E27FC236}">
                <a16:creationId xmlns:a16="http://schemas.microsoft.com/office/drawing/2014/main" id="{8EFCE041-70E3-CD70-EBB5-14B6C3AC3BF3}"/>
              </a:ext>
            </a:extLst>
          </p:cNvPr>
          <p:cNvCxnSpPr>
            <a:cxnSpLocks/>
            <a:stCxn id="10" idx="0"/>
          </p:cNvCxnSpPr>
          <p:nvPr/>
        </p:nvCxnSpPr>
        <p:spPr>
          <a:xfrm flipV="1">
            <a:off x="1396314" y="602860"/>
            <a:ext cx="4912757" cy="17147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8E26F45-F9F6-616E-F52F-1A8741A904BF}"/>
              </a:ext>
            </a:extLst>
          </p:cNvPr>
          <p:cNvCxnSpPr>
            <a:cxnSpLocks/>
          </p:cNvCxnSpPr>
          <p:nvPr/>
        </p:nvCxnSpPr>
        <p:spPr>
          <a:xfrm flipV="1">
            <a:off x="1396313" y="1061787"/>
            <a:ext cx="2930098" cy="125578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8458CB6-D196-75E3-7505-0BF04D57C505}"/>
              </a:ext>
            </a:extLst>
          </p:cNvPr>
          <p:cNvCxnSpPr>
            <a:cxnSpLocks/>
          </p:cNvCxnSpPr>
          <p:nvPr/>
        </p:nvCxnSpPr>
        <p:spPr>
          <a:xfrm flipV="1">
            <a:off x="1396312" y="1187174"/>
            <a:ext cx="5824734" cy="11303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Arc 28">
            <a:extLst>
              <a:ext uri="{FF2B5EF4-FFF2-40B4-BE49-F238E27FC236}">
                <a16:creationId xmlns:a16="http://schemas.microsoft.com/office/drawing/2014/main" id="{77BD2AA9-1DA6-4381-D1BA-CB128C7624CE}"/>
              </a:ext>
            </a:extLst>
          </p:cNvPr>
          <p:cNvSpPr/>
          <p:nvPr/>
        </p:nvSpPr>
        <p:spPr>
          <a:xfrm>
            <a:off x="2732651" y="1874600"/>
            <a:ext cx="456597" cy="533757"/>
          </a:xfrm>
          <a:prstGeom prst="arc">
            <a:avLst>
              <a:gd name="adj1" fmla="val 19089177"/>
              <a:gd name="adj2" fmla="val 2761076"/>
            </a:avLst>
          </a:prstGeom>
          <a:ln>
            <a:solidFill>
              <a:srgbClr val="FF0000"/>
            </a:solidFill>
            <a:head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R"/>
          </a:p>
        </p:txBody>
      </p:sp>
      <p:cxnSp>
        <p:nvCxnSpPr>
          <p:cNvPr id="30" name="Straight Connector 29">
            <a:extLst>
              <a:ext uri="{FF2B5EF4-FFF2-40B4-BE49-F238E27FC236}">
                <a16:creationId xmlns:a16="http://schemas.microsoft.com/office/drawing/2014/main" id="{E615DFD0-9D24-AB97-3099-496D311BCA8F}"/>
              </a:ext>
            </a:extLst>
          </p:cNvPr>
          <p:cNvCxnSpPr/>
          <p:nvPr/>
        </p:nvCxnSpPr>
        <p:spPr>
          <a:xfrm>
            <a:off x="1396312" y="2327730"/>
            <a:ext cx="8388347"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2737F08-26DD-8C6D-DDD2-D8FD0413151E}"/>
              </a:ext>
            </a:extLst>
          </p:cNvPr>
          <p:cNvSpPr txBox="1"/>
          <p:nvPr/>
        </p:nvSpPr>
        <p:spPr>
          <a:xfrm>
            <a:off x="1689585" y="2005158"/>
            <a:ext cx="1774667" cy="369332"/>
          </a:xfrm>
          <a:prstGeom prst="rect">
            <a:avLst/>
          </a:prstGeom>
          <a:noFill/>
        </p:spPr>
        <p:txBody>
          <a:bodyPr wrap="square" rtlCol="0">
            <a:spAutoFit/>
          </a:bodyPr>
          <a:lstStyle/>
          <a:p>
            <a:pPr algn="ctr"/>
            <a:r>
              <a:rPr lang="en-US" dirty="0">
                <a:solidFill>
                  <a:srgbClr val="FF0000"/>
                </a:solidFill>
                <a:latin typeface="+mj-lt"/>
              </a:rPr>
              <a:t>Angle of sight</a:t>
            </a:r>
            <a:endParaRPr lang="en-GR" dirty="0">
              <a:solidFill>
                <a:srgbClr val="FF0000"/>
              </a:solidFill>
              <a:latin typeface="+mj-lt"/>
            </a:endParaRPr>
          </a:p>
        </p:txBody>
      </p:sp>
      <p:sp>
        <p:nvSpPr>
          <p:cNvPr id="32" name="Arc 31">
            <a:extLst>
              <a:ext uri="{FF2B5EF4-FFF2-40B4-BE49-F238E27FC236}">
                <a16:creationId xmlns:a16="http://schemas.microsoft.com/office/drawing/2014/main" id="{E2588582-7BA1-1A90-0781-D9AC5270D680}"/>
              </a:ext>
            </a:extLst>
          </p:cNvPr>
          <p:cNvSpPr/>
          <p:nvPr/>
        </p:nvSpPr>
        <p:spPr>
          <a:xfrm>
            <a:off x="2780959" y="1413407"/>
            <a:ext cx="810859" cy="837157"/>
          </a:xfrm>
          <a:prstGeom prst="arc">
            <a:avLst>
              <a:gd name="adj1" fmla="val 19292575"/>
              <a:gd name="adj2" fmla="val 304698"/>
            </a:avLst>
          </a:prstGeom>
          <a:ln>
            <a:solidFill>
              <a:srgbClr val="0070C0"/>
            </a:solidFill>
            <a:headEnd type="stealt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R"/>
          </a:p>
        </p:txBody>
      </p:sp>
      <p:sp>
        <p:nvSpPr>
          <p:cNvPr id="34" name="Arc 33">
            <a:extLst>
              <a:ext uri="{FF2B5EF4-FFF2-40B4-BE49-F238E27FC236}">
                <a16:creationId xmlns:a16="http://schemas.microsoft.com/office/drawing/2014/main" id="{EAAFA3B5-14FE-5184-5CB9-66BE2401435C}"/>
              </a:ext>
            </a:extLst>
          </p:cNvPr>
          <p:cNvSpPr/>
          <p:nvPr/>
        </p:nvSpPr>
        <p:spPr>
          <a:xfrm>
            <a:off x="2916801" y="1415844"/>
            <a:ext cx="456597" cy="533757"/>
          </a:xfrm>
          <a:prstGeom prst="arc">
            <a:avLst>
              <a:gd name="adj1" fmla="val 18680856"/>
              <a:gd name="adj2" fmla="val 20651911"/>
            </a:avLst>
          </a:prstGeom>
          <a:ln>
            <a:solidFill>
              <a:srgbClr val="177015"/>
            </a:solidFill>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R"/>
          </a:p>
        </p:txBody>
      </p:sp>
      <p:sp>
        <p:nvSpPr>
          <p:cNvPr id="36" name="TextBox 35">
            <a:extLst>
              <a:ext uri="{FF2B5EF4-FFF2-40B4-BE49-F238E27FC236}">
                <a16:creationId xmlns:a16="http://schemas.microsoft.com/office/drawing/2014/main" id="{C034A0E9-6178-D55B-7F51-F5D45F307EBE}"/>
              </a:ext>
            </a:extLst>
          </p:cNvPr>
          <p:cNvSpPr txBox="1"/>
          <p:nvPr/>
        </p:nvSpPr>
        <p:spPr>
          <a:xfrm>
            <a:off x="2670997" y="1198351"/>
            <a:ext cx="731201" cy="369332"/>
          </a:xfrm>
          <a:prstGeom prst="rect">
            <a:avLst/>
          </a:prstGeom>
          <a:noFill/>
        </p:spPr>
        <p:txBody>
          <a:bodyPr wrap="square" rtlCol="0">
            <a:spAutoFit/>
          </a:bodyPr>
          <a:lstStyle/>
          <a:p>
            <a:pPr algn="ctr"/>
            <a:r>
              <a:rPr lang="en-US" dirty="0">
                <a:solidFill>
                  <a:srgbClr val="177015"/>
                </a:solidFill>
                <a:latin typeface="+mj-lt"/>
              </a:rPr>
              <a:t>Jump</a:t>
            </a:r>
            <a:endParaRPr lang="en-GR" dirty="0">
              <a:solidFill>
                <a:srgbClr val="177015"/>
              </a:solidFill>
              <a:latin typeface="+mj-lt"/>
            </a:endParaRPr>
          </a:p>
        </p:txBody>
      </p:sp>
      <p:sp>
        <p:nvSpPr>
          <p:cNvPr id="42" name="TextBox 41">
            <a:extLst>
              <a:ext uri="{FF2B5EF4-FFF2-40B4-BE49-F238E27FC236}">
                <a16:creationId xmlns:a16="http://schemas.microsoft.com/office/drawing/2014/main" id="{0A736D07-AB28-97B2-80C0-6ABE13CDAA3C}"/>
              </a:ext>
            </a:extLst>
          </p:cNvPr>
          <p:cNvSpPr txBox="1"/>
          <p:nvPr/>
        </p:nvSpPr>
        <p:spPr>
          <a:xfrm>
            <a:off x="3468263" y="1534806"/>
            <a:ext cx="1926650" cy="646331"/>
          </a:xfrm>
          <a:prstGeom prst="rect">
            <a:avLst/>
          </a:prstGeom>
          <a:noFill/>
        </p:spPr>
        <p:txBody>
          <a:bodyPr wrap="square" rtlCol="0">
            <a:spAutoFit/>
          </a:bodyPr>
          <a:lstStyle/>
          <a:p>
            <a:pPr algn="ctr"/>
            <a:r>
              <a:rPr lang="en-US" dirty="0">
                <a:solidFill>
                  <a:srgbClr val="0070C0"/>
                </a:solidFill>
                <a:latin typeface="+mj-lt"/>
              </a:rPr>
              <a:t>Complementary angle of site</a:t>
            </a:r>
            <a:endParaRPr lang="en-GR" dirty="0">
              <a:solidFill>
                <a:srgbClr val="0070C0"/>
              </a:solidFill>
              <a:latin typeface="+mj-lt"/>
            </a:endParaRPr>
          </a:p>
        </p:txBody>
      </p:sp>
      <p:sp>
        <p:nvSpPr>
          <p:cNvPr id="43" name="TextBox 42">
            <a:extLst>
              <a:ext uri="{FF2B5EF4-FFF2-40B4-BE49-F238E27FC236}">
                <a16:creationId xmlns:a16="http://schemas.microsoft.com/office/drawing/2014/main" id="{546C6097-9EDA-D1AD-251D-7F08FDB6AB49}"/>
              </a:ext>
            </a:extLst>
          </p:cNvPr>
          <p:cNvSpPr txBox="1"/>
          <p:nvPr/>
        </p:nvSpPr>
        <p:spPr>
          <a:xfrm rot="20438222">
            <a:off x="5380271" y="289000"/>
            <a:ext cx="1857600" cy="369332"/>
          </a:xfrm>
          <a:prstGeom prst="rect">
            <a:avLst/>
          </a:prstGeom>
          <a:noFill/>
        </p:spPr>
        <p:txBody>
          <a:bodyPr wrap="square" rtlCol="0">
            <a:spAutoFit/>
          </a:bodyPr>
          <a:lstStyle/>
          <a:p>
            <a:pPr algn="ctr"/>
            <a:r>
              <a:rPr lang="en-US" dirty="0">
                <a:latin typeface="+mj-lt"/>
              </a:rPr>
              <a:t>Line of elevation</a:t>
            </a:r>
            <a:endParaRPr lang="en-GR" dirty="0">
              <a:latin typeface="+mj-lt"/>
            </a:endParaRPr>
          </a:p>
        </p:txBody>
      </p:sp>
      <p:sp>
        <p:nvSpPr>
          <p:cNvPr id="44" name="Arc 43">
            <a:extLst>
              <a:ext uri="{FF2B5EF4-FFF2-40B4-BE49-F238E27FC236}">
                <a16:creationId xmlns:a16="http://schemas.microsoft.com/office/drawing/2014/main" id="{EE4E9099-E324-ABC1-B1E2-FEA2212D5B36}"/>
              </a:ext>
            </a:extLst>
          </p:cNvPr>
          <p:cNvSpPr/>
          <p:nvPr/>
        </p:nvSpPr>
        <p:spPr>
          <a:xfrm>
            <a:off x="3431010" y="339523"/>
            <a:ext cx="2511242" cy="2624231"/>
          </a:xfrm>
          <a:prstGeom prst="arc">
            <a:avLst>
              <a:gd name="adj1" fmla="val 19188027"/>
              <a:gd name="adj2" fmla="val 1960726"/>
            </a:avLst>
          </a:prstGeom>
          <a:ln>
            <a:solidFill>
              <a:schemeClr val="accent4">
                <a:lumMod val="50000"/>
              </a:schemeClr>
            </a:solidFill>
            <a:headEnd type="stealt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R"/>
          </a:p>
        </p:txBody>
      </p:sp>
      <p:sp>
        <p:nvSpPr>
          <p:cNvPr id="46" name="TextBox 45">
            <a:extLst>
              <a:ext uri="{FF2B5EF4-FFF2-40B4-BE49-F238E27FC236}">
                <a16:creationId xmlns:a16="http://schemas.microsoft.com/office/drawing/2014/main" id="{2A79CEFC-2250-9279-FE02-75BCC9093308}"/>
              </a:ext>
            </a:extLst>
          </p:cNvPr>
          <p:cNvSpPr txBox="1"/>
          <p:nvPr/>
        </p:nvSpPr>
        <p:spPr>
          <a:xfrm>
            <a:off x="5736524" y="2028804"/>
            <a:ext cx="1212438" cy="646331"/>
          </a:xfrm>
          <a:prstGeom prst="rect">
            <a:avLst/>
          </a:prstGeom>
          <a:noFill/>
        </p:spPr>
        <p:txBody>
          <a:bodyPr wrap="square" rtlCol="0">
            <a:spAutoFit/>
          </a:bodyPr>
          <a:lstStyle/>
          <a:p>
            <a:pPr algn="ctr"/>
            <a:r>
              <a:rPr lang="en-US" dirty="0">
                <a:solidFill>
                  <a:srgbClr val="8E8D17"/>
                </a:solidFill>
                <a:latin typeface="+mj-lt"/>
              </a:rPr>
              <a:t>Quadrant elevation</a:t>
            </a:r>
            <a:endParaRPr lang="en-GR" dirty="0">
              <a:solidFill>
                <a:srgbClr val="8E8D17"/>
              </a:solidFill>
              <a:latin typeface="+mj-lt"/>
            </a:endParaRPr>
          </a:p>
        </p:txBody>
      </p:sp>
      <p:pic>
        <p:nvPicPr>
          <p:cNvPr id="1026" name="Picture 2">
            <a:extLst>
              <a:ext uri="{FF2B5EF4-FFF2-40B4-BE49-F238E27FC236}">
                <a16:creationId xmlns:a16="http://schemas.microsoft.com/office/drawing/2014/main" id="{6DBD7617-A7FD-A377-C212-059FB6FC393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7778" r="97407">
                        <a14:foregroundMark x1="7870" y1="79352" x2="7870" y2="79352"/>
                        <a14:foregroundMark x1="94444" y1="51019" x2="94444" y2="51019"/>
                        <a14:foregroundMark x1="97407" y1="51944" x2="97407" y2="51944"/>
                      </a14:backgroundRemoval>
                    </a14:imgEffect>
                  </a14:imgLayer>
                </a14:imgProps>
              </a:ext>
              <a:ext uri="{28A0092B-C50C-407E-A947-70E740481C1C}">
                <a14:useLocalDpi xmlns:a14="http://schemas.microsoft.com/office/drawing/2010/main" val="0"/>
              </a:ext>
            </a:extLst>
          </a:blip>
          <a:srcRect/>
          <a:stretch>
            <a:fillRect/>
          </a:stretch>
        </p:blipFill>
        <p:spPr bwMode="auto">
          <a:xfrm>
            <a:off x="6688312" y="675442"/>
            <a:ext cx="939140" cy="939140"/>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04E1F047-9E22-9B24-F4EE-684E42D6C4E7}"/>
              </a:ext>
            </a:extLst>
          </p:cNvPr>
          <p:cNvSpPr txBox="1"/>
          <p:nvPr/>
        </p:nvSpPr>
        <p:spPr>
          <a:xfrm rot="20264053">
            <a:off x="3490875" y="708842"/>
            <a:ext cx="1857600" cy="369332"/>
          </a:xfrm>
          <a:prstGeom prst="rect">
            <a:avLst/>
          </a:prstGeom>
          <a:noFill/>
        </p:spPr>
        <p:txBody>
          <a:bodyPr wrap="square" rtlCol="0">
            <a:spAutoFit/>
          </a:bodyPr>
          <a:lstStyle/>
          <a:p>
            <a:pPr algn="ctr"/>
            <a:r>
              <a:rPr lang="en-US" dirty="0">
                <a:latin typeface="+mj-lt"/>
              </a:rPr>
              <a:t>Line of departure</a:t>
            </a:r>
            <a:endParaRPr lang="en-GR" dirty="0">
              <a:latin typeface="+mj-lt"/>
            </a:endParaRPr>
          </a:p>
        </p:txBody>
      </p:sp>
      <p:graphicFrame>
        <p:nvGraphicFramePr>
          <p:cNvPr id="12" name="Content Placeholder 12">
            <a:extLst>
              <a:ext uri="{FF2B5EF4-FFF2-40B4-BE49-F238E27FC236}">
                <a16:creationId xmlns:a16="http://schemas.microsoft.com/office/drawing/2014/main" id="{98BB66F6-0D14-F490-ADED-3370508A92C4}"/>
              </a:ext>
            </a:extLst>
          </p:cNvPr>
          <p:cNvGraphicFramePr>
            <a:graphicFrameLocks noGrp="1"/>
          </p:cNvGraphicFramePr>
          <p:nvPr>
            <p:ph idx="1"/>
            <p:extLst>
              <p:ext uri="{D42A27DB-BD31-4B8C-83A1-F6EECF244321}">
                <p14:modId xmlns:p14="http://schemas.microsoft.com/office/powerpoint/2010/main" val="234684314"/>
              </p:ext>
            </p:extLst>
          </p:nvPr>
        </p:nvGraphicFramePr>
        <p:xfrm>
          <a:off x="247650" y="3100273"/>
          <a:ext cx="9925824" cy="3258988"/>
        </p:xfrm>
        <a:graphic>
          <a:graphicData uri="http://schemas.openxmlformats.org/drawingml/2006/table">
            <a:tbl>
              <a:tblPr firstRow="1" bandRow="1">
                <a:effectLst/>
                <a:tableStyleId>{2D5ABB26-0587-4C30-8999-92F81FD0307C}</a:tableStyleId>
              </a:tblPr>
              <a:tblGrid>
                <a:gridCol w="1899424">
                  <a:extLst>
                    <a:ext uri="{9D8B030D-6E8A-4147-A177-3AD203B41FA5}">
                      <a16:colId xmlns:a16="http://schemas.microsoft.com/office/drawing/2014/main" val="1015698446"/>
                    </a:ext>
                  </a:extLst>
                </a:gridCol>
                <a:gridCol w="1602059">
                  <a:extLst>
                    <a:ext uri="{9D8B030D-6E8A-4147-A177-3AD203B41FA5}">
                      <a16:colId xmlns:a16="http://schemas.microsoft.com/office/drawing/2014/main" val="1489014133"/>
                    </a:ext>
                  </a:extLst>
                </a:gridCol>
                <a:gridCol w="6424341">
                  <a:extLst>
                    <a:ext uri="{9D8B030D-6E8A-4147-A177-3AD203B41FA5}">
                      <a16:colId xmlns:a16="http://schemas.microsoft.com/office/drawing/2014/main" val="962521572"/>
                    </a:ext>
                  </a:extLst>
                </a:gridCol>
              </a:tblGrid>
              <a:tr h="363388">
                <a:tc>
                  <a:txBody>
                    <a:bodyPr/>
                    <a:lstStyle/>
                    <a:p>
                      <a:r>
                        <a:rPr lang="el-GR" sz="1400" b="1" baseline="0" dirty="0">
                          <a:solidFill>
                            <a:srgbClr val="FFFFFF"/>
                          </a:solidFill>
                          <a:effectLst>
                            <a:outerShdw blurRad="50800" dist="38100" dir="2700000" algn="tl" rotWithShape="0">
                              <a:prstClr val="black">
                                <a:alpha val="40000"/>
                              </a:prstClr>
                            </a:outerShdw>
                          </a:effectLst>
                          <a:latin typeface="+mj-lt"/>
                        </a:rPr>
                        <a:t>Αγγλικός όρος</a:t>
                      </a:r>
                      <a:endParaRPr lang="en-US" sz="1400" b="1" dirty="0">
                        <a:solidFill>
                          <a:srgbClr val="FFFFFF"/>
                        </a:solidFill>
                        <a:effectLst>
                          <a:outerShdw blurRad="50800" dist="38100" dir="2700000" algn="tl" rotWithShape="0">
                            <a:prstClr val="black">
                              <a:alpha val="40000"/>
                            </a:prstClr>
                          </a:outerShdw>
                        </a:effectLst>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solidFill>
                  </a:tcPr>
                </a:tc>
                <a:tc>
                  <a:txBody>
                    <a:bodyPr/>
                    <a:lstStyle/>
                    <a:p>
                      <a:r>
                        <a:rPr lang="el-GR" sz="1400" b="1" dirty="0">
                          <a:solidFill>
                            <a:srgbClr val="FFFFFF"/>
                          </a:solidFill>
                          <a:effectLst>
                            <a:outerShdw blurRad="50800" dist="38100" dir="2700000" algn="tl" rotWithShape="0">
                              <a:prstClr val="black">
                                <a:alpha val="40000"/>
                              </a:prstClr>
                            </a:outerShdw>
                          </a:effectLst>
                          <a:latin typeface="+mj-lt"/>
                        </a:rPr>
                        <a:t>Ελληνικός όρος</a:t>
                      </a:r>
                      <a:endParaRPr lang="en-US" sz="1400" b="1" dirty="0">
                        <a:solidFill>
                          <a:srgbClr val="FFFFFF"/>
                        </a:solidFill>
                        <a:effectLst>
                          <a:outerShdw blurRad="50800" dist="38100" dir="2700000" algn="tl" rotWithShape="0">
                            <a:prstClr val="black">
                              <a:alpha val="40000"/>
                            </a:prstClr>
                          </a:outerShdw>
                        </a:effectLst>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solidFill>
                  </a:tcPr>
                </a:tc>
                <a:tc>
                  <a:txBody>
                    <a:bodyPr/>
                    <a:lstStyle/>
                    <a:p>
                      <a:r>
                        <a:rPr lang="en-US" sz="1400" b="1" dirty="0" err="1">
                          <a:solidFill>
                            <a:schemeClr val="bg1"/>
                          </a:solidFill>
                          <a:effectLst>
                            <a:outerShdw blurRad="50800" dist="38100" dir="2700000" algn="tl" rotWithShape="0">
                              <a:prstClr val="black">
                                <a:alpha val="40000"/>
                              </a:prstClr>
                            </a:outerShdw>
                          </a:effectLst>
                          <a:latin typeface="+mj-lt"/>
                        </a:rPr>
                        <a:t>Έ</a:t>
                      </a:r>
                      <a:r>
                        <a:rPr lang="el-GR" sz="1400" b="1" dirty="0">
                          <a:solidFill>
                            <a:schemeClr val="bg1"/>
                          </a:solidFill>
                          <a:effectLst>
                            <a:outerShdw blurRad="50800" dist="38100" dir="2700000" algn="tl" rotWithShape="0">
                              <a:prstClr val="black">
                                <a:alpha val="40000"/>
                              </a:prstClr>
                            </a:outerShdw>
                          </a:effectLst>
                          <a:latin typeface="+mj-lt"/>
                        </a:rPr>
                        <a:t>ννοια</a:t>
                      </a:r>
                      <a:endParaRPr lang="en-US" sz="1400" b="1" dirty="0">
                        <a:solidFill>
                          <a:schemeClr val="bg1"/>
                        </a:solidFill>
                        <a:effectLst>
                          <a:outerShdw blurRad="50800" dist="38100" dir="2700000" algn="tl" rotWithShape="0">
                            <a:prstClr val="black">
                              <a:alpha val="40000"/>
                            </a:prstClr>
                          </a:outerShdw>
                        </a:effectLst>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FF"/>
                    </a:solidFill>
                  </a:tcPr>
                </a:tc>
                <a:extLst>
                  <a:ext uri="{0D108BD9-81ED-4DB2-BD59-A6C34878D82A}">
                    <a16:rowId xmlns:a16="http://schemas.microsoft.com/office/drawing/2014/main" val="1353801112"/>
                  </a:ext>
                </a:extLst>
              </a:tr>
              <a:tr h="2775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baseline="0" dirty="0">
                          <a:solidFill>
                            <a:schemeClr val="tx1"/>
                          </a:solidFill>
                          <a:effectLst/>
                          <a:latin typeface="+mj-lt"/>
                          <a:ea typeface="+mn-ea"/>
                          <a:cs typeface="+mn-cs"/>
                        </a:rPr>
                        <a:t>Line of elevation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400" kern="1200" dirty="0">
                          <a:solidFill>
                            <a:schemeClr val="tx1"/>
                          </a:solidFill>
                          <a:effectLst/>
                          <a:latin typeface="+mj-lt"/>
                          <a:ea typeface="+mn-ea"/>
                          <a:cs typeface="+mn-cs"/>
                        </a:rPr>
                        <a:t>Γραμμή ύψωσης </a:t>
                      </a:r>
                      <a:endParaRPr lang="en-US" sz="1400" b="1" kern="1200" dirty="0">
                        <a:solidFill>
                          <a:schemeClr val="tx1"/>
                        </a:solidFill>
                        <a:effectLst>
                          <a:outerShdw blurRad="50800" dist="38100" dir="2700000" algn="tl" rotWithShape="0">
                            <a:prstClr val="black">
                              <a:alpha val="40000"/>
                            </a:prstClr>
                          </a:outerShdw>
                        </a:effectLst>
                        <a:latin typeface="+mj-lt"/>
                        <a:ea typeface="+mn-ea"/>
                        <a:cs typeface="+mn-c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l-GR" sz="1400" kern="1200" dirty="0">
                          <a:solidFill>
                            <a:schemeClr val="tx1"/>
                          </a:solidFill>
                          <a:latin typeface="+mj-lt"/>
                          <a:ea typeface="+mn-ea"/>
                          <a:cs typeface="+mn-cs"/>
                        </a:rPr>
                        <a:t>Ο άξονας της κάνης</a:t>
                      </a:r>
                      <a:endParaRPr lang="en-US" sz="1400" b="1" dirty="0">
                        <a:solidFill>
                          <a:schemeClr val="bg1"/>
                        </a:solidFill>
                        <a:effectLst>
                          <a:outerShdw blurRad="50800" dist="38100" dir="2700000" algn="tl" rotWithShape="0">
                            <a:prstClr val="black">
                              <a:alpha val="40000"/>
                            </a:prstClr>
                          </a:outerShdw>
                        </a:effectLst>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6872361"/>
                  </a:ext>
                </a:extLst>
              </a:tr>
              <a:tr h="207515">
                <a:tc>
                  <a:txBody>
                    <a:bodyPr/>
                    <a:lstStyle/>
                    <a:p>
                      <a:r>
                        <a:rPr lang="en-US" sz="1400" b="0" baseline="0" dirty="0">
                          <a:solidFill>
                            <a:schemeClr val="tx1"/>
                          </a:solidFill>
                          <a:effectLst/>
                          <a:latin typeface="+mj-lt"/>
                        </a:rPr>
                        <a:t>Line of departure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400" kern="1200" dirty="0">
                          <a:solidFill>
                            <a:schemeClr val="tx1"/>
                          </a:solidFill>
                          <a:effectLst/>
                          <a:latin typeface="+mj-lt"/>
                          <a:ea typeface="+mn-ea"/>
                          <a:cs typeface="+mn-cs"/>
                        </a:rPr>
                        <a:t>Γραμμή αναχώρησης </a:t>
                      </a:r>
                      <a:endParaRPr lang="en-US" sz="1400" b="1" kern="1200" dirty="0">
                        <a:solidFill>
                          <a:schemeClr val="tx1"/>
                        </a:solidFill>
                        <a:effectLst>
                          <a:outerShdw blurRad="50800" dist="38100" dir="2700000" algn="tl" rotWithShape="0">
                            <a:prstClr val="black">
                              <a:alpha val="40000"/>
                            </a:prstClr>
                          </a:outerShdw>
                        </a:effectLst>
                        <a:latin typeface="+mj-lt"/>
                        <a:ea typeface="+mn-ea"/>
                        <a:cs typeface="+mn-c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l-GR" sz="1400" kern="1200" dirty="0">
                          <a:solidFill>
                            <a:schemeClr val="tx1"/>
                          </a:solidFill>
                          <a:latin typeface="+mj-lt"/>
                          <a:ea typeface="+mn-ea"/>
                          <a:cs typeface="+mn-cs"/>
                        </a:rPr>
                        <a:t>Η ευθεία γραμμή που εφάπτεται στην τροχιά τη στιγμή που το βλήμα εξέρχεται της κάνης</a:t>
                      </a:r>
                      <a:endParaRPr lang="en-US" sz="1400" b="1" dirty="0">
                        <a:solidFill>
                          <a:schemeClr val="bg1"/>
                        </a:solidFill>
                        <a:effectLst>
                          <a:outerShdw blurRad="50800" dist="38100" dir="2700000" algn="tl" rotWithShape="0">
                            <a:prstClr val="black">
                              <a:alpha val="40000"/>
                            </a:prstClr>
                          </a:outerShdw>
                        </a:effectLst>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4726184"/>
                  </a:ext>
                </a:extLst>
              </a:tr>
              <a:tr h="207515">
                <a:tc>
                  <a:txBody>
                    <a:bodyPr/>
                    <a:lstStyle/>
                    <a:p>
                      <a:r>
                        <a:rPr lang="en-US" sz="1400" b="0" baseline="0" dirty="0">
                          <a:solidFill>
                            <a:schemeClr val="tx1"/>
                          </a:solidFill>
                          <a:effectLst/>
                          <a:latin typeface="+mj-lt"/>
                        </a:rPr>
                        <a:t>Angle of sight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400" b="1" dirty="0">
                        <a:solidFill>
                          <a:schemeClr val="tx1"/>
                        </a:solidFill>
                        <a:effectLst>
                          <a:outerShdw blurRad="50800" dist="38100" dir="2700000" algn="tl" rotWithShape="0">
                            <a:prstClr val="black">
                              <a:alpha val="40000"/>
                            </a:prstClr>
                          </a:outerShdw>
                        </a:effectLst>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l-GR" sz="1400" kern="1200" dirty="0">
                          <a:solidFill>
                            <a:schemeClr val="tx1"/>
                          </a:solidFill>
                          <a:effectLst/>
                          <a:latin typeface="+mj-lt"/>
                          <a:ea typeface="+mn-ea"/>
                          <a:cs typeface="+mn-cs"/>
                        </a:rPr>
                        <a:t>Η γωνία που σχηματίζει (στο κατακόρυφο επίπεδο) η γραμμή που ενώνει το ΠΒ και στόχο με τη βάση της τροχιάς (ε)</a:t>
                      </a:r>
                      <a:endParaRPr lang="en-US" sz="1400" b="1" dirty="0">
                        <a:solidFill>
                          <a:schemeClr val="bg1"/>
                        </a:solidFill>
                        <a:effectLst/>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2008706247"/>
                  </a:ext>
                </a:extLst>
              </a:tr>
              <a:tr h="0">
                <a:tc>
                  <a:txBody>
                    <a:bodyPr/>
                    <a:lstStyle/>
                    <a:p>
                      <a:r>
                        <a:rPr lang="en-US" sz="1400" b="0" baseline="0" dirty="0">
                          <a:solidFill>
                            <a:schemeClr val="tx1"/>
                          </a:solidFill>
                          <a:effectLst/>
                          <a:latin typeface="+mj-lt"/>
                        </a:rPr>
                        <a:t>Jump</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400" b="1" dirty="0">
                        <a:solidFill>
                          <a:schemeClr val="tx1"/>
                        </a:solidFill>
                        <a:effectLst>
                          <a:outerShdw blurRad="50800" dist="38100" dir="2700000" algn="tl" rotWithShape="0">
                            <a:prstClr val="black">
                              <a:alpha val="40000"/>
                            </a:prstClr>
                          </a:outerShdw>
                        </a:effectLst>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l-GR" sz="1400" kern="1200" dirty="0">
                          <a:solidFill>
                            <a:schemeClr val="tx1"/>
                          </a:solidFill>
                          <a:effectLst/>
                          <a:latin typeface="+mj-lt"/>
                          <a:ea typeface="+mn-ea"/>
                          <a:cs typeface="+mn-cs"/>
                        </a:rPr>
                        <a:t>Η γωνία που σχηματίζει (στο κατακόρυφο επίπεδο) </a:t>
                      </a:r>
                      <a:r>
                        <a:rPr lang="en-US" sz="1400" kern="1200" dirty="0">
                          <a:solidFill>
                            <a:schemeClr val="tx1"/>
                          </a:solidFill>
                          <a:effectLst/>
                          <a:latin typeface="+mj-lt"/>
                          <a:ea typeface="+mn-ea"/>
                          <a:cs typeface="+mn-cs"/>
                        </a:rPr>
                        <a:t>o </a:t>
                      </a:r>
                      <a:r>
                        <a:rPr lang="el-GR" sz="1400" kern="1200" dirty="0">
                          <a:solidFill>
                            <a:schemeClr val="tx1"/>
                          </a:solidFill>
                          <a:effectLst/>
                          <a:latin typeface="+mj-lt"/>
                          <a:ea typeface="+mn-ea"/>
                          <a:cs typeface="+mn-cs"/>
                        </a:rPr>
                        <a:t>άξονας του βλήματος με τον άξονα της κάνης (</a:t>
                      </a:r>
                      <a:r>
                        <a:rPr lang="en-US" sz="1400" kern="1200" dirty="0">
                          <a:solidFill>
                            <a:schemeClr val="tx1"/>
                          </a:solidFill>
                          <a:effectLst/>
                          <a:latin typeface="+mj-lt"/>
                          <a:ea typeface="+mn-ea"/>
                          <a:cs typeface="+mn-cs"/>
                        </a:rPr>
                        <a:t>line of elevation</a:t>
                      </a:r>
                      <a:r>
                        <a:rPr lang="el-GR" sz="1400" kern="1200" dirty="0">
                          <a:solidFill>
                            <a:schemeClr val="tx1"/>
                          </a:solidFill>
                          <a:effectLst/>
                          <a:latin typeface="+mj-lt"/>
                          <a:ea typeface="+mn-ea"/>
                          <a:cs typeface="+mn-cs"/>
                        </a:rPr>
                        <a:t>)</a:t>
                      </a:r>
                      <a:endParaRPr lang="en-US" sz="1400" b="1" dirty="0">
                        <a:solidFill>
                          <a:schemeClr val="bg1"/>
                        </a:solidFill>
                        <a:effectLst>
                          <a:outerShdw blurRad="50800" dist="38100" dir="2700000" algn="tl" rotWithShape="0">
                            <a:prstClr val="black">
                              <a:alpha val="40000"/>
                            </a:prstClr>
                          </a:outerShdw>
                        </a:effectLst>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3952395437"/>
                  </a:ext>
                </a:extLst>
              </a:tr>
              <a:tr h="0">
                <a:tc>
                  <a:txBody>
                    <a:bodyPr/>
                    <a:lstStyle/>
                    <a:p>
                      <a:r>
                        <a:rPr lang="en-US" sz="1400" b="0" baseline="0" dirty="0">
                          <a:solidFill>
                            <a:schemeClr val="tx1"/>
                          </a:solidFill>
                          <a:effectLst/>
                          <a:latin typeface="+mj-lt"/>
                        </a:rPr>
                        <a:t>Complementary angle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400" b="1" dirty="0">
                        <a:solidFill>
                          <a:schemeClr val="tx1"/>
                        </a:solidFill>
                        <a:effectLst>
                          <a:outerShdw blurRad="50800" dist="38100" dir="2700000" algn="tl" rotWithShape="0">
                            <a:prstClr val="black">
                              <a:alpha val="40000"/>
                            </a:prstClr>
                          </a:outerShdw>
                        </a:effectLst>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l-GR" sz="1400" kern="1200" dirty="0">
                          <a:solidFill>
                            <a:schemeClr val="tx1"/>
                          </a:solidFill>
                          <a:effectLst/>
                          <a:latin typeface="+mj-lt"/>
                          <a:ea typeface="+mn-ea"/>
                          <a:cs typeface="+mn-cs"/>
                        </a:rPr>
                        <a:t>Γωνία που προστίθεται αλγεβρικά στην τιμή της γωνίας </a:t>
                      </a:r>
                      <a:r>
                        <a:rPr lang="en-US" sz="1400" kern="1200" dirty="0">
                          <a:solidFill>
                            <a:schemeClr val="tx1"/>
                          </a:solidFill>
                          <a:effectLst/>
                          <a:latin typeface="+mj-lt"/>
                          <a:ea typeface="+mn-ea"/>
                          <a:cs typeface="+mn-cs"/>
                        </a:rPr>
                        <a:t>angle of sight </a:t>
                      </a:r>
                      <a:r>
                        <a:rPr lang="el-GR" sz="1400" kern="1200" dirty="0">
                          <a:solidFill>
                            <a:schemeClr val="tx1"/>
                          </a:solidFill>
                          <a:effectLst/>
                          <a:latin typeface="+mj-lt"/>
                          <a:ea typeface="+mn-ea"/>
                          <a:cs typeface="+mn-cs"/>
                        </a:rPr>
                        <a:t>για να αντισταθμίσει την «μη ακαμψία της τροχιάς» (</a:t>
                      </a:r>
                      <a:r>
                        <a:rPr lang="en-US" sz="1400" kern="1200" dirty="0">
                          <a:solidFill>
                            <a:schemeClr val="tx1"/>
                          </a:solidFill>
                          <a:effectLst/>
                          <a:latin typeface="+mj-lt"/>
                          <a:ea typeface="+mn-ea"/>
                          <a:cs typeface="+mn-cs"/>
                        </a:rPr>
                        <a:t>non rigidity of the trajectory</a:t>
                      </a:r>
                      <a:r>
                        <a:rPr lang="el-GR" sz="1400" kern="1200" dirty="0">
                          <a:solidFill>
                            <a:schemeClr val="tx1"/>
                          </a:solidFill>
                          <a:effectLst/>
                          <a:latin typeface="+mj-lt"/>
                          <a:ea typeface="+mn-ea"/>
                          <a:cs typeface="+mn-cs"/>
                        </a:rPr>
                        <a:t>)</a:t>
                      </a:r>
                      <a:endParaRPr lang="en-US" sz="1400" b="1" dirty="0">
                        <a:solidFill>
                          <a:schemeClr val="bg1"/>
                        </a:solidFill>
                        <a:effectLst>
                          <a:outerShdw blurRad="50800" dist="38100" dir="2700000" algn="tl" rotWithShape="0">
                            <a:prstClr val="black">
                              <a:alpha val="40000"/>
                            </a:prstClr>
                          </a:outerShdw>
                        </a:effectLst>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3959188101"/>
                  </a:ext>
                </a:extLst>
              </a:tr>
              <a:tr h="0">
                <a:tc>
                  <a:txBody>
                    <a:bodyPr/>
                    <a:lstStyle/>
                    <a:p>
                      <a:r>
                        <a:rPr lang="en-US" sz="1400" b="0" baseline="0" dirty="0">
                          <a:solidFill>
                            <a:schemeClr val="tx1"/>
                          </a:solidFill>
                          <a:effectLst/>
                          <a:latin typeface="+mj-lt"/>
                        </a:rPr>
                        <a:t>Quadrant elevation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l-GR" sz="1400" kern="1200" dirty="0">
                          <a:solidFill>
                            <a:schemeClr val="tx1"/>
                          </a:solidFill>
                          <a:effectLst/>
                          <a:latin typeface="+mj-lt"/>
                          <a:ea typeface="+mn-ea"/>
                          <a:cs typeface="+mn-cs"/>
                        </a:rPr>
                        <a:t>Γωνία ύψωσης</a:t>
                      </a:r>
                      <a:endParaRPr lang="en-US" sz="1400" b="1" dirty="0">
                        <a:solidFill>
                          <a:schemeClr val="tx1"/>
                        </a:solidFill>
                        <a:effectLst>
                          <a:outerShdw blurRad="50800" dist="38100" dir="2700000" algn="tl" rotWithShape="0">
                            <a:prstClr val="black">
                              <a:alpha val="40000"/>
                            </a:prstClr>
                          </a:outerShdw>
                        </a:effectLst>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l-GR" sz="1400" kern="1200" dirty="0">
                          <a:solidFill>
                            <a:schemeClr val="tx1"/>
                          </a:solidFill>
                          <a:effectLst/>
                          <a:latin typeface="+mj-lt"/>
                          <a:ea typeface="+mn-ea"/>
                          <a:cs typeface="+mn-cs"/>
                        </a:rPr>
                        <a:t>Η γωνία που σχηματίζει (στο κατακόρυφο επίπεδο) </a:t>
                      </a:r>
                      <a:r>
                        <a:rPr lang="en-US" sz="1400" kern="1200" dirty="0">
                          <a:solidFill>
                            <a:schemeClr val="tx1"/>
                          </a:solidFill>
                          <a:effectLst/>
                          <a:latin typeface="+mj-lt"/>
                          <a:ea typeface="+mn-ea"/>
                          <a:cs typeface="+mn-cs"/>
                        </a:rPr>
                        <a:t>o </a:t>
                      </a:r>
                      <a:r>
                        <a:rPr lang="el-GR" sz="1400" kern="1200" dirty="0">
                          <a:solidFill>
                            <a:schemeClr val="tx1"/>
                          </a:solidFill>
                          <a:effectLst/>
                          <a:latin typeface="+mj-lt"/>
                          <a:ea typeface="+mn-ea"/>
                          <a:cs typeface="+mn-cs"/>
                        </a:rPr>
                        <a:t>άξονας της κάνης με τη βάση της τροχιάς (επίπεδο θάλασσας)</a:t>
                      </a:r>
                      <a:endParaRPr lang="en-US" sz="1400" b="1" kern="1200" dirty="0">
                        <a:solidFill>
                          <a:schemeClr val="bg1"/>
                        </a:solidFill>
                        <a:effectLst>
                          <a:outerShdw blurRad="50800" dist="38100" dir="2700000" algn="tl" rotWithShape="0">
                            <a:prstClr val="black">
                              <a:alpha val="40000"/>
                            </a:prstClr>
                          </a:outerShdw>
                        </a:effectLst>
                        <a:latin typeface="+mj-lt"/>
                        <a:ea typeface="+mn-ea"/>
                        <a:cs typeface="+mn-c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3602365889"/>
                  </a:ext>
                </a:extLst>
              </a:tr>
            </a:tbl>
          </a:graphicData>
        </a:graphic>
      </p:graphicFrame>
    </p:spTree>
    <p:extLst>
      <p:ext uri="{BB962C8B-B14F-4D97-AF65-F5344CB8AC3E}">
        <p14:creationId xmlns:p14="http://schemas.microsoft.com/office/powerpoint/2010/main" val="15745116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65490</TotalTime>
  <Words>3374</Words>
  <Application>Microsoft Macintosh PowerPoint</Application>
  <PresentationFormat>Widescreen</PresentationFormat>
  <Paragraphs>840</Paragraphs>
  <Slides>48</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Arial</vt:lpstr>
      <vt:lpstr>Calibri</vt:lpstr>
      <vt:lpstr>Calibri Light</vt:lpstr>
      <vt:lpstr>Cambria Math</vt:lpstr>
      <vt:lpstr>Courier New</vt:lpstr>
      <vt:lpstr>Office Theme</vt:lpstr>
      <vt:lpstr>ΠΥΡΟΒΟΛΙΚΗ</vt:lpstr>
      <vt:lpstr>ΔΟΜΗ ΜΑΘΗΜΑΤΟΣ</vt:lpstr>
      <vt:lpstr>Περίγραμμα</vt:lpstr>
      <vt:lpstr>Learning Objectives</vt:lpstr>
      <vt:lpstr>Section I</vt:lpstr>
      <vt:lpstr>PowerPoint Presentation</vt:lpstr>
      <vt:lpstr>PowerPoint Presentation</vt:lpstr>
      <vt:lpstr>PowerPoint Presentation</vt:lpstr>
      <vt:lpstr>PowerPoint Presentation</vt:lpstr>
      <vt:lpstr>PowerPoint Presentation</vt:lpstr>
      <vt:lpstr>PowerPoint Presentation</vt:lpstr>
      <vt:lpstr>Γεωμετρία της βολής</vt:lpstr>
      <vt:lpstr>Section ΙI</vt:lpstr>
      <vt:lpstr>Αρχές Σχεδίασης</vt:lpstr>
      <vt:lpstr>Αρχές Σχεδίασης- Απαίτηση αναγωγής</vt:lpstr>
      <vt:lpstr>Αρχές σχεδίασης</vt:lpstr>
      <vt:lpstr>Αρχές σχεδίασης</vt:lpstr>
      <vt:lpstr>Section IΙΙ</vt:lpstr>
      <vt:lpstr>Δομή Πινάκων Βολής</vt:lpstr>
      <vt:lpstr>Δομή Πινάκων Βολής</vt:lpstr>
      <vt:lpstr>PowerPoint Presentation</vt:lpstr>
      <vt:lpstr>PowerPoint Presentation</vt:lpstr>
      <vt:lpstr>PowerPoint Presentation</vt:lpstr>
      <vt:lpstr>Section IV</vt:lpstr>
      <vt:lpstr>Παραδοχές πινάκων βολής</vt:lpstr>
      <vt:lpstr>Επίπεδο κάννης το επίπεδο θαλάσσης</vt:lpstr>
      <vt:lpstr>Μηδενικός άνεμος και μηδενική κίνηση του όπλου</vt:lpstr>
      <vt:lpstr>Μη απαίτηση διορθώσεων λόγω gun jump</vt:lpstr>
      <vt:lpstr>Μη απαίτηση διορθώσεων λόγω gun jump</vt:lpstr>
      <vt:lpstr>Μη απαίτηση διορθώσεων λόγω gun jump</vt:lpstr>
      <vt:lpstr>Vo 900 m/sec</vt:lpstr>
      <vt:lpstr>Μάζα βλήματος 6.3 kgr</vt:lpstr>
      <vt:lpstr>Projectile Markings</vt:lpstr>
      <vt:lpstr>PowerPoint Presentation</vt:lpstr>
      <vt:lpstr>PowerPoint Presentation</vt:lpstr>
      <vt:lpstr>Θπυρίτιδας 21oC</vt:lpstr>
      <vt:lpstr>Σχετική υγρασία μηδενική</vt:lpstr>
      <vt:lpstr>Βαλλιστική θερμοκρασία αέρα στο επίπεδο της θάλασσας: Το=288.15οΚ.</vt:lpstr>
      <vt:lpstr>Section V</vt:lpstr>
      <vt:lpstr>Πίνακας F (Ι): Βασικά στοιχεία και διορθώσεις διόπτευσης</vt:lpstr>
      <vt:lpstr>Πίνακας F (ΙI): Διορθώσεις κατ’ απόσταση για μη ΚΣ</vt:lpstr>
      <vt:lpstr>Πίνακας G: Επιπρόσθετα Δεδομένα</vt:lpstr>
      <vt:lpstr>Βασικά στοιχεία και διορθώσεις διόπτευσης</vt:lpstr>
      <vt:lpstr>Διορθώσεις κατ’ απόσταση για μη ΚΣ</vt:lpstr>
      <vt:lpstr>PowerPoint Presentation</vt:lpstr>
      <vt:lpstr>Section VI</vt:lpstr>
      <vt:lpstr>PowerPoint Presentation</vt:lpstr>
      <vt:lpstr>Understand, don’t; memorize Learn Principles, not formulas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Πυροβολική</dc:title>
  <dc:subject>Διάλεξη 5: Πίνακες Βολής</dc:subject>
  <dc:creator>C I Menychtas</dc:creator>
  <cp:keywords/>
  <dc:description/>
  <cp:lastModifiedBy>Charalampos Menychtas</cp:lastModifiedBy>
  <cp:revision>962</cp:revision>
  <cp:lastPrinted>2024-03-20T21:26:19Z</cp:lastPrinted>
  <dcterms:created xsi:type="dcterms:W3CDTF">2023-10-24T12:13:35Z</dcterms:created>
  <dcterms:modified xsi:type="dcterms:W3CDTF">2024-04-29T15:04:06Z</dcterms:modified>
  <cp:category/>
</cp:coreProperties>
</file>