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716016" y="5085184"/>
            <a:ext cx="364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Ναυπηγία – ΝΔ ΙV (</a:t>
            </a:r>
            <a:r>
              <a:rPr lang="el-GR" dirty="0" err="1"/>
              <a:t>Μαχ</a:t>
            </a:r>
            <a:r>
              <a:rPr lang="el-GR" dirty="0"/>
              <a:t>) 8ο Εξάμηνο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732004" y="5589240"/>
            <a:ext cx="1227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Διάλεξη </a:t>
            </a:r>
            <a:r>
              <a:rPr lang="en-US" dirty="0" smtClean="0"/>
              <a:t>9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827584" y="65163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1" y="3165970"/>
            <a:ext cx="3240360" cy="24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7B8BD"/>
              </a:clrFrom>
              <a:clrTo>
                <a:srgbClr val="B7B8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37" y="1230531"/>
            <a:ext cx="3368163" cy="27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27584" y="65163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985107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Τα στοιχεία του πλοίου (Δ,Β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ΚΒ,ΚΜ,ΒΜ,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LCF,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συντελεστές μορφής κλπ)</a:t>
            </a:r>
          </a:p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ξαρτώνται από το βυθισμένο όγκο και την ίσαλο επιφάνεια.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668" y="443873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Δηλαδή, αναλόγως  του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βυθίσματος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38948"/>
              </p:ext>
            </p:extLst>
          </p:nvPr>
        </p:nvGraphicFramePr>
        <p:xfrm>
          <a:off x="179510" y="764704"/>
          <a:ext cx="8784979" cy="6134100"/>
        </p:xfrm>
        <a:graphic>
          <a:graphicData uri="http://schemas.openxmlformats.org/drawingml/2006/table">
            <a:tbl>
              <a:tblPr/>
              <a:tblGrid>
                <a:gridCol w="2836395"/>
                <a:gridCol w="1487146"/>
                <a:gridCol w="1487146"/>
                <a:gridCol w="1487146"/>
                <a:gridCol w="1487146"/>
              </a:tblGrid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Draft Amidsh.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Displacement tonne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312.3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517.8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766.8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1053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 err="1">
                          <a:effectLst/>
                          <a:latin typeface="Arial"/>
                          <a:ea typeface="Times New Roman"/>
                        </a:rPr>
                        <a:t>Draft</a:t>
                      </a: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Arial"/>
                          <a:ea typeface="Times New Roman"/>
                        </a:rPr>
                        <a:t>at</a:t>
                      </a: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 FP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Draft at AP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Draft at LCF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3.500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Trim (+ve by stern) m</a:t>
                      </a:r>
                      <a:endParaRPr lang="el-GR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0.000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WL Length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70.039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74.862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79.219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83.285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WL Beam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7.689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8.453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8.946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9.276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Wetted Area m^2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487.567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612.239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734.444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850.313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Waterpl. Area m^2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355.136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444.312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525.125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590.713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Prismatic Coeff.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0.561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0.573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0.585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0.595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Block Coeff.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0.283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0.319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0.352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0.380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Midship Area Coeff.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0.516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0.558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0.602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0.638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Waterpl. Area Coeff.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0.659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0.702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0.741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0.765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LCB from Amidsh. (+ve fwd) m</a:t>
                      </a:r>
                      <a:endParaRPr lang="el-GR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-0.363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-1.926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-3.153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-4.138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LCF from Amidsh. (+ve fwd) m</a:t>
                      </a:r>
                      <a:endParaRPr lang="el-GR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-3.520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-4.974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-6.366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-7.230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KB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1.399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1.741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2.070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2.392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 err="1">
                          <a:effectLst/>
                          <a:latin typeface="Arial"/>
                          <a:ea typeface="Times New Roman"/>
                        </a:rPr>
                        <a:t>BMt</a:t>
                      </a: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3.929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3.823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3.608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3.268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BML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304.931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274.079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256.741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238.343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 err="1">
                          <a:effectLst/>
                          <a:latin typeface="Arial"/>
                          <a:ea typeface="Times New Roman"/>
                        </a:rPr>
                        <a:t>KMt</a:t>
                      </a: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5.328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5.564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5.679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5.660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KML 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306.330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275.819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258.812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240.735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Immersion (TPc) tonne/cm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3.641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4.555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5.384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6.056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MTc tonne.m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11.357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16.931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23.505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29.988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RM at 1deg = GMt.Disp.sin(1) tonne.m</a:t>
                      </a:r>
                      <a:endParaRPr lang="el-GR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9.965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18.650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>
                          <a:effectLst/>
                          <a:latin typeface="Arial"/>
                          <a:ea typeface="Times New Roman"/>
                        </a:rPr>
                        <a:t>29.154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l-GR" sz="1400" dirty="0">
                          <a:effectLst/>
                          <a:latin typeface="Arial"/>
                          <a:ea typeface="Times New Roman"/>
                        </a:rPr>
                        <a:t>39.687</a:t>
                      </a:r>
                    </a:p>
                  </a:txBody>
                  <a:tcPr marL="28938" marR="28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808738" y="28229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7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Καθένα από τα γεωμετρικά χαρακτηριστικά μπορεί να απεικονισθεί με μια καμπύλη.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Το σύνολο αυτών των καμπυλών πάνω σε ένα διάγραμμα συνθέτουν το υδροστατικό διάγραμμα του σκάφους.</a:t>
            </a:r>
            <a:endParaRPr lang="en-US" sz="2400" dirty="0" smtClean="0"/>
          </a:p>
          <a:p>
            <a:endParaRPr lang="en-US" sz="2400" dirty="0"/>
          </a:p>
          <a:p>
            <a:endParaRPr lang="el-GR" sz="2400" dirty="0" smtClean="0"/>
          </a:p>
          <a:p>
            <a:pPr algn="ctr"/>
            <a:r>
              <a:rPr lang="el-GR" sz="2400" dirty="0" smtClean="0"/>
              <a:t>Για το μάθημα</a:t>
            </a:r>
            <a:r>
              <a:rPr lang="en-US" sz="2400" dirty="0" smtClean="0"/>
              <a:t>:</a:t>
            </a:r>
            <a:r>
              <a:rPr lang="el-GR" sz="2400" dirty="0" smtClean="0"/>
              <a:t> θεώρηση</a:t>
            </a:r>
            <a:r>
              <a:rPr lang="en-US" sz="2400" dirty="0" smtClean="0"/>
              <a:t> </a:t>
            </a:r>
            <a:r>
              <a:rPr lang="el-GR" sz="2400" dirty="0" smtClean="0"/>
              <a:t>ότι το πλοίο  είναι </a:t>
            </a:r>
            <a:r>
              <a:rPr lang="el-GR" sz="2400" dirty="0" err="1" smtClean="0"/>
              <a:t>ισοβύθιστο</a:t>
            </a:r>
            <a:r>
              <a:rPr lang="el-GR" sz="2400" dirty="0" smtClean="0"/>
              <a:t> (</a:t>
            </a:r>
            <a:r>
              <a:rPr lang="en-US" sz="2400" dirty="0" err="1" smtClean="0"/>
              <a:t>Tf</a:t>
            </a:r>
            <a:r>
              <a:rPr lang="en-US" sz="2400" dirty="0" smtClean="0"/>
              <a:t>=Ta=Tm)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827584" y="65163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19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" y="936927"/>
            <a:ext cx="9063863" cy="55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818223" y="28229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45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4" y="547688"/>
            <a:ext cx="8742723" cy="612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98342" y="1783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96A1B"/>
                </a:solidFill>
                <a:latin typeface="Arial"/>
              </a:rPr>
              <a:t>Υδροστατικές καμπύλες –Υδροστατικό διάγραμμα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41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0"/>
            <a:ext cx="734481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311</Words>
  <Application>Microsoft Office PowerPoint</Application>
  <PresentationFormat>Προβολή στην οθόνη (4:3)</PresentationFormat>
  <Paragraphs>137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</dc:creator>
  <cp:lastModifiedBy>geo</cp:lastModifiedBy>
  <cp:revision>11</cp:revision>
  <dcterms:created xsi:type="dcterms:W3CDTF">2017-03-01T17:40:24Z</dcterms:created>
  <dcterms:modified xsi:type="dcterms:W3CDTF">2017-03-04T08:17:39Z</dcterms:modified>
</cp:coreProperties>
</file>